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45"/>
  </p:notesMasterIdLst>
  <p:handoutMasterIdLst>
    <p:handoutMasterId r:id="rId46"/>
  </p:handoutMasterIdLst>
  <p:sldIdLst>
    <p:sldId id="257" r:id="rId5"/>
    <p:sldId id="268" r:id="rId6"/>
    <p:sldId id="267" r:id="rId7"/>
    <p:sldId id="287" r:id="rId8"/>
    <p:sldId id="293" r:id="rId9"/>
    <p:sldId id="288" r:id="rId10"/>
    <p:sldId id="301" r:id="rId11"/>
    <p:sldId id="300" r:id="rId12"/>
    <p:sldId id="299" r:id="rId13"/>
    <p:sldId id="291" r:id="rId14"/>
    <p:sldId id="289" r:id="rId15"/>
    <p:sldId id="290" r:id="rId16"/>
    <p:sldId id="259" r:id="rId17"/>
    <p:sldId id="292" r:id="rId18"/>
    <p:sldId id="272" r:id="rId19"/>
    <p:sldId id="269" r:id="rId20"/>
    <p:sldId id="280" r:id="rId21"/>
    <p:sldId id="308" r:id="rId22"/>
    <p:sldId id="284" r:id="rId23"/>
    <p:sldId id="298" r:id="rId24"/>
    <p:sldId id="302" r:id="rId25"/>
    <p:sldId id="305" r:id="rId26"/>
    <p:sldId id="295" r:id="rId27"/>
    <p:sldId id="296" r:id="rId28"/>
    <p:sldId id="297" r:id="rId29"/>
    <p:sldId id="275" r:id="rId30"/>
    <p:sldId id="281" r:id="rId31"/>
    <p:sldId id="283" r:id="rId32"/>
    <p:sldId id="270" r:id="rId33"/>
    <p:sldId id="282" r:id="rId34"/>
    <p:sldId id="285" r:id="rId35"/>
    <p:sldId id="286" r:id="rId36"/>
    <p:sldId id="294" r:id="rId37"/>
    <p:sldId id="303" r:id="rId38"/>
    <p:sldId id="304" r:id="rId39"/>
    <p:sldId id="276" r:id="rId40"/>
    <p:sldId id="306" r:id="rId41"/>
    <p:sldId id="309" r:id="rId42"/>
    <p:sldId id="307" r:id="rId43"/>
    <p:sldId id="310" r:id="rId44"/>
  </p:sldIdLst>
  <p:sldSz cx="12188825" cy="6858000"/>
  <p:notesSz cx="7010400" cy="9296400"/>
  <p:custDataLst>
    <p:tags r:id="rId47"/>
  </p:custDataLst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15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BD77C-5698-4ADB-AF22-C9D51CC2132F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CB6C568-DD91-4A74-B0BA-A2BFCC76EF1B}">
      <dgm:prSet phldrT="[Text]" custT="1"/>
      <dgm:spPr/>
      <dgm:t>
        <a:bodyPr/>
        <a:lstStyle/>
        <a:p>
          <a:pPr algn="ctr"/>
          <a:r>
            <a:rPr lang="en-US" sz="1600" b="1"/>
            <a:t>STUDENT BRINGS DEVICE TO LIBRARY WITH PERFORMANCE ISSUES</a:t>
          </a:r>
        </a:p>
      </dgm:t>
    </dgm:pt>
    <dgm:pt modelId="{75E4FC57-290A-45D7-A88C-3B93592C4769}" type="parTrans" cxnId="{CCD332AD-1935-4AE0-A1C7-4876778CB696}">
      <dgm:prSet/>
      <dgm:spPr/>
      <dgm:t>
        <a:bodyPr/>
        <a:lstStyle/>
        <a:p>
          <a:pPr algn="ctr"/>
          <a:endParaRPr lang="en-US"/>
        </a:p>
      </dgm:t>
    </dgm:pt>
    <dgm:pt modelId="{414055C1-FD19-4770-8765-3B7E6CB77EC4}" type="sibTrans" cxnId="{CCD332AD-1935-4AE0-A1C7-4876778CB696}">
      <dgm:prSet/>
      <dgm:spPr/>
      <dgm:t>
        <a:bodyPr/>
        <a:lstStyle/>
        <a:p>
          <a:pPr algn="ctr"/>
          <a:endParaRPr lang="en-US"/>
        </a:p>
      </dgm:t>
    </dgm:pt>
    <dgm:pt modelId="{F6E6C287-6D85-4C9A-91F0-7681E85CAD77}">
      <dgm:prSet phldrT="[Text]" custT="1"/>
      <dgm:spPr/>
      <dgm:t>
        <a:bodyPr/>
        <a:lstStyle/>
        <a:p>
          <a:pPr algn="ctr"/>
          <a:r>
            <a:rPr lang="en-US" sz="900" b="1"/>
            <a:t>Problem is simple</a:t>
          </a:r>
        </a:p>
      </dgm:t>
    </dgm:pt>
    <dgm:pt modelId="{2704F12E-CFCC-4C6E-AE38-3428B3C69AF0}" type="parTrans" cxnId="{AA5C2846-99FE-4894-AB62-1A19491BA083}">
      <dgm:prSet/>
      <dgm:spPr>
        <a:ln>
          <a:solidFill>
            <a:schemeClr val="tx2"/>
          </a:solidFill>
        </a:ln>
      </dgm:spPr>
      <dgm:t>
        <a:bodyPr/>
        <a:lstStyle/>
        <a:p>
          <a:pPr algn="ctr"/>
          <a:endParaRPr lang="en-US"/>
        </a:p>
      </dgm:t>
    </dgm:pt>
    <dgm:pt modelId="{E94A451B-63B5-4817-A095-A28F63AC97DE}" type="sibTrans" cxnId="{AA5C2846-99FE-4894-AB62-1A19491BA083}">
      <dgm:prSet/>
      <dgm:spPr/>
      <dgm:t>
        <a:bodyPr/>
        <a:lstStyle/>
        <a:p>
          <a:pPr algn="ctr"/>
          <a:endParaRPr lang="en-US"/>
        </a:p>
      </dgm:t>
    </dgm:pt>
    <dgm:pt modelId="{7E552AEA-A6E3-4103-B91E-E98F514C50CC}">
      <dgm:prSet phldrT="[Text]" custT="1"/>
      <dgm:spPr/>
      <dgm:t>
        <a:bodyPr/>
        <a:lstStyle/>
        <a:p>
          <a:pPr algn="ctr"/>
          <a:r>
            <a:rPr lang="en-US" sz="900" b="1"/>
            <a:t>Problem is fixable, but student will be without the machine for more than ONE HOUR.</a:t>
          </a:r>
        </a:p>
      </dgm:t>
    </dgm:pt>
    <dgm:pt modelId="{F11D9F23-6F48-46A9-A530-1DB177524771}" type="parTrans" cxnId="{0206D898-56E6-4A2A-913D-AF178AE07D73}">
      <dgm:prSet/>
      <dgm:spPr>
        <a:ln>
          <a:solidFill>
            <a:schemeClr val="tx2"/>
          </a:solidFill>
        </a:ln>
      </dgm:spPr>
      <dgm:t>
        <a:bodyPr/>
        <a:lstStyle/>
        <a:p>
          <a:pPr algn="ctr"/>
          <a:endParaRPr lang="en-US"/>
        </a:p>
      </dgm:t>
    </dgm:pt>
    <dgm:pt modelId="{1510E863-D9D4-4334-BEDE-9F290B0FCECF}" type="sibTrans" cxnId="{0206D898-56E6-4A2A-913D-AF178AE07D73}">
      <dgm:prSet/>
      <dgm:spPr/>
      <dgm:t>
        <a:bodyPr/>
        <a:lstStyle/>
        <a:p>
          <a:pPr algn="ctr"/>
          <a:endParaRPr lang="en-US"/>
        </a:p>
      </dgm:t>
    </dgm:pt>
    <dgm:pt modelId="{67C723FA-BD6B-42FD-92E0-1AE82A8AE35D}">
      <dgm:prSet phldrT="[Text]" custT="1"/>
      <dgm:spPr/>
      <dgm:t>
        <a:bodyPr/>
        <a:lstStyle/>
        <a:p>
          <a:pPr algn="ctr"/>
          <a:r>
            <a:rPr lang="en-US" sz="900" b="1"/>
            <a:t>Media assistant investigates issue and determines if problem is fixable</a:t>
          </a:r>
        </a:p>
      </dgm:t>
    </dgm:pt>
    <dgm:pt modelId="{8A96D665-7F40-4898-822D-EC27341A7702}" type="parTrans" cxnId="{8F189D59-6468-4672-8D23-AFC05B1F8CC8}">
      <dgm:prSet/>
      <dgm:spPr/>
      <dgm:t>
        <a:bodyPr/>
        <a:lstStyle/>
        <a:p>
          <a:endParaRPr lang="en-US"/>
        </a:p>
      </dgm:t>
    </dgm:pt>
    <dgm:pt modelId="{BD2AEB15-D4A6-40D6-B37F-CC3AB9F645AB}" type="sibTrans" cxnId="{8F189D59-6468-4672-8D23-AFC05B1F8CC8}">
      <dgm:prSet/>
      <dgm:spPr/>
      <dgm:t>
        <a:bodyPr/>
        <a:lstStyle/>
        <a:p>
          <a:endParaRPr lang="en-US"/>
        </a:p>
      </dgm:t>
    </dgm:pt>
    <dgm:pt modelId="{52246BFC-C047-4345-904F-DA8A99CEB52F}">
      <dgm:prSet custT="1"/>
      <dgm:spPr/>
      <dgm:t>
        <a:bodyPr/>
        <a:lstStyle/>
        <a:p>
          <a:r>
            <a:rPr lang="en-US" sz="900" b="1"/>
            <a:t>Problem is fixable in a short time period, but it is determinied it will take more than a brief moment to fix.  </a:t>
          </a:r>
          <a:endParaRPr lang="en-US" sz="900"/>
        </a:p>
      </dgm:t>
    </dgm:pt>
    <dgm:pt modelId="{38B6DC1E-9F0B-4087-82F6-51BA4FF343EA}" type="parTrans" cxnId="{5A5B196E-F517-4473-9384-26222AB6BE22}">
      <dgm:prSet/>
      <dgm:spPr/>
      <dgm:t>
        <a:bodyPr/>
        <a:lstStyle/>
        <a:p>
          <a:endParaRPr lang="en-US"/>
        </a:p>
      </dgm:t>
    </dgm:pt>
    <dgm:pt modelId="{2661ADCB-680A-453C-B6C5-FFE41C16EEF8}" type="sibTrans" cxnId="{5A5B196E-F517-4473-9384-26222AB6BE22}">
      <dgm:prSet/>
      <dgm:spPr/>
      <dgm:t>
        <a:bodyPr/>
        <a:lstStyle/>
        <a:p>
          <a:endParaRPr lang="en-US"/>
        </a:p>
      </dgm:t>
    </dgm:pt>
    <dgm:pt modelId="{F1EE6C23-4E6A-4FBC-8CE3-674ED5D52579}">
      <dgm:prSet custT="1"/>
      <dgm:spPr/>
      <dgm:t>
        <a:bodyPr/>
        <a:lstStyle/>
        <a:p>
          <a:r>
            <a:rPr lang="en-US" sz="900"/>
            <a:t>Student does NOT receive a loaner and returns to class</a:t>
          </a:r>
          <a:r>
            <a:rPr lang="en-US" sz="700"/>
            <a:t>.</a:t>
          </a:r>
        </a:p>
      </dgm:t>
    </dgm:pt>
    <dgm:pt modelId="{B524874D-344D-4D40-B2A6-2355E472ADB5}" type="parTrans" cxnId="{11368F9D-6D65-4851-BD81-573F5AE5CBE1}">
      <dgm:prSet/>
      <dgm:spPr/>
      <dgm:t>
        <a:bodyPr/>
        <a:lstStyle/>
        <a:p>
          <a:endParaRPr lang="en-US"/>
        </a:p>
      </dgm:t>
    </dgm:pt>
    <dgm:pt modelId="{F1CDECD6-970D-4E1C-973B-485B95865584}" type="sibTrans" cxnId="{11368F9D-6D65-4851-BD81-573F5AE5CBE1}">
      <dgm:prSet/>
      <dgm:spPr/>
      <dgm:t>
        <a:bodyPr/>
        <a:lstStyle/>
        <a:p>
          <a:endParaRPr lang="en-US"/>
        </a:p>
      </dgm:t>
    </dgm:pt>
    <dgm:pt modelId="{FC65CFB7-9239-40A6-963A-B21AC9165804}">
      <dgm:prSet custT="1"/>
      <dgm:spPr/>
      <dgm:t>
        <a:bodyPr/>
        <a:lstStyle/>
        <a:p>
          <a:r>
            <a:rPr lang="en-US" sz="900"/>
            <a:t>Media assistant fixes machine and delivers to student</a:t>
          </a:r>
        </a:p>
      </dgm:t>
    </dgm:pt>
    <dgm:pt modelId="{54F8AB4B-4BA0-4C15-B901-CD9FD4756AA8}" type="parTrans" cxnId="{3F370705-E261-4D00-B201-0A9614624563}">
      <dgm:prSet/>
      <dgm:spPr/>
      <dgm:t>
        <a:bodyPr/>
        <a:lstStyle/>
        <a:p>
          <a:endParaRPr lang="en-US"/>
        </a:p>
      </dgm:t>
    </dgm:pt>
    <dgm:pt modelId="{4DC28E46-A610-4720-9E3D-AEF7B173D066}" type="sibTrans" cxnId="{3F370705-E261-4D00-B201-0A9614624563}">
      <dgm:prSet/>
      <dgm:spPr/>
      <dgm:t>
        <a:bodyPr/>
        <a:lstStyle/>
        <a:p>
          <a:endParaRPr lang="en-US"/>
        </a:p>
      </dgm:t>
    </dgm:pt>
    <dgm:pt modelId="{FCFAB33B-EDED-41F5-B2EA-E093E00C2CC6}">
      <dgm:prSet custT="1"/>
      <dgm:spPr/>
      <dgm:t>
        <a:bodyPr/>
        <a:lstStyle/>
        <a:p>
          <a:r>
            <a:rPr lang="en-US" sz="800"/>
            <a:t>FOR LAPTOPS ONLY, student fills out a Loaner Agreement to receive a loaner and goes back to class.</a:t>
          </a:r>
        </a:p>
      </dgm:t>
    </dgm:pt>
    <dgm:pt modelId="{8B449504-EFF0-4012-B9E8-24987524395E}" type="parTrans" cxnId="{15DFAB62-098C-4646-8E4D-E540292E0060}">
      <dgm:prSet/>
      <dgm:spPr/>
      <dgm:t>
        <a:bodyPr/>
        <a:lstStyle/>
        <a:p>
          <a:endParaRPr lang="en-US"/>
        </a:p>
      </dgm:t>
    </dgm:pt>
    <dgm:pt modelId="{D0F0A663-059E-4AC6-B2B6-BE0DC0BA95B1}" type="sibTrans" cxnId="{15DFAB62-098C-4646-8E4D-E540292E0060}">
      <dgm:prSet/>
      <dgm:spPr/>
      <dgm:t>
        <a:bodyPr/>
        <a:lstStyle/>
        <a:p>
          <a:endParaRPr lang="en-US"/>
        </a:p>
      </dgm:t>
    </dgm:pt>
    <dgm:pt modelId="{4DB0F1BE-D70C-44C8-9964-C2F74E94FFF4}">
      <dgm:prSet custT="1"/>
      <dgm:spPr/>
      <dgm:t>
        <a:bodyPr/>
        <a:lstStyle/>
        <a:p>
          <a:r>
            <a:rPr lang="en-US" sz="900"/>
            <a:t>Machine is repaired by media assistant or tech staff</a:t>
          </a:r>
        </a:p>
      </dgm:t>
    </dgm:pt>
    <dgm:pt modelId="{1C8E8C45-CF4B-4042-BA6D-DE8E59767762}" type="parTrans" cxnId="{F05C280C-C0FB-4E7D-A6EB-9CA27EE017AE}">
      <dgm:prSet/>
      <dgm:spPr/>
      <dgm:t>
        <a:bodyPr/>
        <a:lstStyle/>
        <a:p>
          <a:endParaRPr lang="en-US"/>
        </a:p>
      </dgm:t>
    </dgm:pt>
    <dgm:pt modelId="{0F3BB1F4-CD73-436F-90CC-2A2E80637424}" type="sibTrans" cxnId="{F05C280C-C0FB-4E7D-A6EB-9CA27EE017AE}">
      <dgm:prSet/>
      <dgm:spPr/>
      <dgm:t>
        <a:bodyPr/>
        <a:lstStyle/>
        <a:p>
          <a:endParaRPr lang="en-US"/>
        </a:p>
      </dgm:t>
    </dgm:pt>
    <dgm:pt modelId="{556DE54C-03FE-49D8-9A02-19E873A34395}">
      <dgm:prSet custT="1"/>
      <dgm:spPr/>
      <dgm:t>
        <a:bodyPr/>
        <a:lstStyle/>
        <a:p>
          <a:r>
            <a:rPr lang="en-US" sz="800"/>
            <a:t>Student brings loaner machine back to the library and receives original machine back.</a:t>
          </a:r>
        </a:p>
      </dgm:t>
    </dgm:pt>
    <dgm:pt modelId="{787C062B-22E1-4FB5-9EF6-CDECABCD2CC4}" type="parTrans" cxnId="{D52C71B9-EB0A-4466-8966-F40879F62C6C}">
      <dgm:prSet/>
      <dgm:spPr/>
      <dgm:t>
        <a:bodyPr/>
        <a:lstStyle/>
        <a:p>
          <a:endParaRPr lang="en-US"/>
        </a:p>
      </dgm:t>
    </dgm:pt>
    <dgm:pt modelId="{562D7EF3-8E54-453E-904E-8DBF4A25B137}" type="sibTrans" cxnId="{D52C71B9-EB0A-4466-8966-F40879F62C6C}">
      <dgm:prSet/>
      <dgm:spPr/>
      <dgm:t>
        <a:bodyPr/>
        <a:lstStyle/>
        <a:p>
          <a:endParaRPr lang="en-US"/>
        </a:p>
      </dgm:t>
    </dgm:pt>
    <dgm:pt modelId="{CBE77EEF-EE20-41F8-92AB-6BD255B7E89C}">
      <dgm:prSet/>
      <dgm:spPr/>
      <dgm:t>
        <a:bodyPr/>
        <a:lstStyle/>
        <a:p>
          <a:r>
            <a:rPr lang="en-US"/>
            <a:t>Media assistant quickly fixes the issue and the student returns to class</a:t>
          </a:r>
        </a:p>
      </dgm:t>
    </dgm:pt>
    <dgm:pt modelId="{E6A7C1ED-320C-437F-B612-002F77A2CA4E}" type="parTrans" cxnId="{D985A902-A0C0-41AD-AEE9-8818FD8FDC48}">
      <dgm:prSet/>
      <dgm:spPr/>
      <dgm:t>
        <a:bodyPr/>
        <a:lstStyle/>
        <a:p>
          <a:endParaRPr lang="en-US"/>
        </a:p>
      </dgm:t>
    </dgm:pt>
    <dgm:pt modelId="{D891D267-DA13-441A-A0D2-C7B02CFB4926}" type="sibTrans" cxnId="{D985A902-A0C0-41AD-AEE9-8818FD8FDC48}">
      <dgm:prSet/>
      <dgm:spPr/>
      <dgm:t>
        <a:bodyPr/>
        <a:lstStyle/>
        <a:p>
          <a:endParaRPr lang="en-US"/>
        </a:p>
      </dgm:t>
    </dgm:pt>
    <dgm:pt modelId="{69A70339-7DD3-42B5-825E-2C6295B0367F}" type="pres">
      <dgm:prSet presAssocID="{80BBD77C-5698-4ADB-AF22-C9D51CC2132F}" presName="hierChild1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F19B3254-7F95-42CF-951F-51AAD9906A3E}" type="pres">
      <dgm:prSet presAssocID="{FCB6C568-DD91-4A74-B0BA-A2BFCC76EF1B}" presName="hierRoot1" presStyleCnt="0"/>
      <dgm:spPr/>
    </dgm:pt>
    <dgm:pt modelId="{946DDBD1-3EB5-4865-B420-B2D9C4B80CEC}" type="pres">
      <dgm:prSet presAssocID="{FCB6C568-DD91-4A74-B0BA-A2BFCC76EF1B}" presName="composite" presStyleCnt="0"/>
      <dgm:spPr/>
    </dgm:pt>
    <dgm:pt modelId="{A3638D52-7127-4B7C-8D44-EB8BE1318359}" type="pres">
      <dgm:prSet presAssocID="{FCB6C568-DD91-4A74-B0BA-A2BFCC76EF1B}" presName="background" presStyleLbl="node0" presStyleIdx="0" presStyleCnt="1"/>
      <dgm:spPr/>
    </dgm:pt>
    <dgm:pt modelId="{8E38EDD9-DCA8-4A1D-B828-A327FFA287DA}" type="pres">
      <dgm:prSet presAssocID="{FCB6C568-DD91-4A74-B0BA-A2BFCC76EF1B}" presName="text" presStyleLbl="fgAcc0" presStyleIdx="0" presStyleCnt="1" custScaleX="245935" custScaleY="141356" custLinFactY="-50276" custLinFactNeighborX="-5859" custLinFactNeighborY="-100000">
        <dgm:presLayoutVars>
          <dgm:chPref val="3"/>
        </dgm:presLayoutVars>
      </dgm:prSet>
      <dgm:spPr/>
    </dgm:pt>
    <dgm:pt modelId="{BCAEA868-4BF8-4CF8-8D7C-3FA4F9B79CAD}" type="pres">
      <dgm:prSet presAssocID="{FCB6C568-DD91-4A74-B0BA-A2BFCC76EF1B}" presName="hierChild2" presStyleCnt="0"/>
      <dgm:spPr/>
    </dgm:pt>
    <dgm:pt modelId="{C9ADB571-EA81-4DF4-B958-0D58686C809B}" type="pres">
      <dgm:prSet presAssocID="{8A96D665-7F40-4898-822D-EC27341A7702}" presName="Name10" presStyleLbl="parChTrans1D2" presStyleIdx="0" presStyleCnt="3"/>
      <dgm:spPr/>
    </dgm:pt>
    <dgm:pt modelId="{8E556A07-3C9A-4416-B679-AE5B86C3FC85}" type="pres">
      <dgm:prSet presAssocID="{67C723FA-BD6B-42FD-92E0-1AE82A8AE35D}" presName="hierRoot2" presStyleCnt="0"/>
      <dgm:spPr/>
    </dgm:pt>
    <dgm:pt modelId="{5E2C5C9C-F63F-4E31-810C-727E85B95547}" type="pres">
      <dgm:prSet presAssocID="{67C723FA-BD6B-42FD-92E0-1AE82A8AE35D}" presName="composite2" presStyleCnt="0"/>
      <dgm:spPr/>
    </dgm:pt>
    <dgm:pt modelId="{AA396F74-A056-4276-82F2-BE56E9AC6BA8}" type="pres">
      <dgm:prSet presAssocID="{67C723FA-BD6B-42FD-92E0-1AE82A8AE35D}" presName="background2" presStyleLbl="node2" presStyleIdx="0" presStyleCnt="3"/>
      <dgm:spPr/>
    </dgm:pt>
    <dgm:pt modelId="{2B48585A-7996-4C96-A056-F8271DD99AAD}" type="pres">
      <dgm:prSet presAssocID="{67C723FA-BD6B-42FD-92E0-1AE82A8AE35D}" presName="text2" presStyleLbl="fgAcc2" presStyleIdx="0" presStyleCnt="3" custScaleX="247155" custLinFactX="-97130" custLinFactY="-49954" custLinFactNeighborX="-100000" custLinFactNeighborY="-100000">
        <dgm:presLayoutVars>
          <dgm:chPref val="3"/>
        </dgm:presLayoutVars>
      </dgm:prSet>
      <dgm:spPr/>
    </dgm:pt>
    <dgm:pt modelId="{A391B445-4A19-4B8F-96EB-0DA01BA7059F}" type="pres">
      <dgm:prSet presAssocID="{67C723FA-BD6B-42FD-92E0-1AE82A8AE35D}" presName="hierChild3" presStyleCnt="0"/>
      <dgm:spPr/>
    </dgm:pt>
    <dgm:pt modelId="{06459390-19A4-4EEC-AB04-018984235C78}" type="pres">
      <dgm:prSet presAssocID="{38B6DC1E-9F0B-4087-82F6-51BA4FF343EA}" presName="Name17" presStyleLbl="parChTrans1D3" presStyleIdx="0" presStyleCnt="4"/>
      <dgm:spPr/>
    </dgm:pt>
    <dgm:pt modelId="{9794C6B5-CB5A-4D2D-B4A6-5B049024472A}" type="pres">
      <dgm:prSet presAssocID="{52246BFC-C047-4345-904F-DA8A99CEB52F}" presName="hierRoot3" presStyleCnt="0"/>
      <dgm:spPr/>
    </dgm:pt>
    <dgm:pt modelId="{CD183609-64BD-45B9-81F0-257A819647DB}" type="pres">
      <dgm:prSet presAssocID="{52246BFC-C047-4345-904F-DA8A99CEB52F}" presName="composite3" presStyleCnt="0"/>
      <dgm:spPr/>
    </dgm:pt>
    <dgm:pt modelId="{A4745169-EAFF-4B9D-86FA-81003111BA2E}" type="pres">
      <dgm:prSet presAssocID="{52246BFC-C047-4345-904F-DA8A99CEB52F}" presName="background3" presStyleLbl="node3" presStyleIdx="0" presStyleCnt="4"/>
      <dgm:spPr/>
    </dgm:pt>
    <dgm:pt modelId="{C576F9B9-154B-420A-A239-2E9E49A5CE4E}" type="pres">
      <dgm:prSet presAssocID="{52246BFC-C047-4345-904F-DA8A99CEB52F}" presName="text3" presStyleLbl="fgAcc3" presStyleIdx="0" presStyleCnt="4" custScaleX="154333" custScaleY="142539" custLinFactX="-100000" custLinFactNeighborX="-186768" custLinFactNeighborY="-79967">
        <dgm:presLayoutVars>
          <dgm:chPref val="3"/>
        </dgm:presLayoutVars>
      </dgm:prSet>
      <dgm:spPr/>
    </dgm:pt>
    <dgm:pt modelId="{6BB43C8D-E3AB-4038-BB8B-7A1C159F456A}" type="pres">
      <dgm:prSet presAssocID="{52246BFC-C047-4345-904F-DA8A99CEB52F}" presName="hierChild4" presStyleCnt="0"/>
      <dgm:spPr/>
    </dgm:pt>
    <dgm:pt modelId="{C51908A6-D5CD-4757-8B4C-71DD16A75692}" type="pres">
      <dgm:prSet presAssocID="{B524874D-344D-4D40-B2A6-2355E472ADB5}" presName="Name17" presStyleLbl="parChTrans1D3" presStyleIdx="1" presStyleCnt="4"/>
      <dgm:spPr/>
    </dgm:pt>
    <dgm:pt modelId="{7567F4F8-7808-4659-8E10-B79253F292B4}" type="pres">
      <dgm:prSet presAssocID="{F1EE6C23-4E6A-4FBC-8CE3-674ED5D52579}" presName="hierRoot3" presStyleCnt="0"/>
      <dgm:spPr/>
    </dgm:pt>
    <dgm:pt modelId="{5E14E14A-F5A2-4ED8-8971-547C69045622}" type="pres">
      <dgm:prSet presAssocID="{F1EE6C23-4E6A-4FBC-8CE3-674ED5D52579}" presName="composite3" presStyleCnt="0"/>
      <dgm:spPr/>
    </dgm:pt>
    <dgm:pt modelId="{56315717-4629-43F1-B60B-C547F183E57A}" type="pres">
      <dgm:prSet presAssocID="{F1EE6C23-4E6A-4FBC-8CE3-674ED5D52579}" presName="background3" presStyleLbl="node3" presStyleIdx="1" presStyleCnt="4"/>
      <dgm:spPr/>
    </dgm:pt>
    <dgm:pt modelId="{A36B3792-224A-485D-83A2-A51D6BD34B2C}" type="pres">
      <dgm:prSet presAssocID="{F1EE6C23-4E6A-4FBC-8CE3-674ED5D52579}" presName="text3" presStyleLbl="fgAcc3" presStyleIdx="1" presStyleCnt="4" custScaleX="154660" custLinFactX="-9071" custLinFactY="9648" custLinFactNeighborX="-100000" custLinFactNeighborY="100000">
        <dgm:presLayoutVars>
          <dgm:chPref val="3"/>
        </dgm:presLayoutVars>
      </dgm:prSet>
      <dgm:spPr/>
    </dgm:pt>
    <dgm:pt modelId="{E4760C40-B374-4256-A1A5-1E8B0A1ADACB}" type="pres">
      <dgm:prSet presAssocID="{F1EE6C23-4E6A-4FBC-8CE3-674ED5D52579}" presName="hierChild4" presStyleCnt="0"/>
      <dgm:spPr/>
    </dgm:pt>
    <dgm:pt modelId="{4C2B62A2-1E2F-4D2D-AA8E-4284F1027D06}" type="pres">
      <dgm:prSet presAssocID="{54F8AB4B-4BA0-4C15-B901-CD9FD4756AA8}" presName="Name23" presStyleLbl="parChTrans1D4" presStyleIdx="0" presStyleCnt="3"/>
      <dgm:spPr/>
    </dgm:pt>
    <dgm:pt modelId="{FE569B79-0EDA-4D54-BADE-5288ADA2CCA6}" type="pres">
      <dgm:prSet presAssocID="{FC65CFB7-9239-40A6-963A-B21AC9165804}" presName="hierRoot4" presStyleCnt="0"/>
      <dgm:spPr/>
    </dgm:pt>
    <dgm:pt modelId="{8624BD7E-2046-4498-B0ED-07228A93F368}" type="pres">
      <dgm:prSet presAssocID="{FC65CFB7-9239-40A6-963A-B21AC9165804}" presName="composite4" presStyleCnt="0"/>
      <dgm:spPr/>
    </dgm:pt>
    <dgm:pt modelId="{EF39F9AF-85D4-4BB8-A5EA-4E1730BE797F}" type="pres">
      <dgm:prSet presAssocID="{FC65CFB7-9239-40A6-963A-B21AC9165804}" presName="background4" presStyleLbl="node4" presStyleIdx="0" presStyleCnt="3"/>
      <dgm:spPr/>
    </dgm:pt>
    <dgm:pt modelId="{1A62D1E9-2694-407B-AE88-4C893705778A}" type="pres">
      <dgm:prSet presAssocID="{FC65CFB7-9239-40A6-963A-B21AC9165804}" presName="text4" presStyleLbl="fgAcc4" presStyleIdx="0" presStyleCnt="3" custScaleX="140700" custLinFactX="-9458" custLinFactY="26298" custLinFactNeighborX="-100000" custLinFactNeighborY="100000">
        <dgm:presLayoutVars>
          <dgm:chPref val="3"/>
        </dgm:presLayoutVars>
      </dgm:prSet>
      <dgm:spPr/>
    </dgm:pt>
    <dgm:pt modelId="{550CFBC0-EDA1-490A-9B95-7B3161295C39}" type="pres">
      <dgm:prSet presAssocID="{FC65CFB7-9239-40A6-963A-B21AC9165804}" presName="hierChild5" presStyleCnt="0"/>
      <dgm:spPr/>
    </dgm:pt>
    <dgm:pt modelId="{C4C22900-164D-43E7-8852-5DCF073DA095}" type="pres">
      <dgm:prSet presAssocID="{2704F12E-CFCC-4C6E-AE38-3428B3C69AF0}" presName="Name10" presStyleLbl="parChTrans1D2" presStyleIdx="1" presStyleCnt="3"/>
      <dgm:spPr/>
    </dgm:pt>
    <dgm:pt modelId="{D909D8C4-0195-4D5B-B98B-F0A0F2960A5C}" type="pres">
      <dgm:prSet presAssocID="{F6E6C287-6D85-4C9A-91F0-7681E85CAD77}" presName="hierRoot2" presStyleCnt="0"/>
      <dgm:spPr/>
    </dgm:pt>
    <dgm:pt modelId="{9FFD3AB9-401F-4129-BF88-A2373411F6FB}" type="pres">
      <dgm:prSet presAssocID="{F6E6C287-6D85-4C9A-91F0-7681E85CAD77}" presName="composite2" presStyleCnt="0"/>
      <dgm:spPr/>
    </dgm:pt>
    <dgm:pt modelId="{8712CEF9-05AB-4882-AA6B-B48E2B55F1E8}" type="pres">
      <dgm:prSet presAssocID="{F6E6C287-6D85-4C9A-91F0-7681E85CAD77}" presName="background2" presStyleLbl="node2" presStyleIdx="1" presStyleCnt="3"/>
      <dgm:spPr/>
    </dgm:pt>
    <dgm:pt modelId="{5AAE8F6C-2483-4FF8-99E8-46BD93C73CFE}" type="pres">
      <dgm:prSet presAssocID="{F6E6C287-6D85-4C9A-91F0-7681E85CAD77}" presName="text2" presStyleLbl="fgAcc2" presStyleIdx="1" presStyleCnt="3" custScaleX="148697" custScaleY="141356" custLinFactX="-37853" custLinFactNeighborX="-100000" custLinFactNeighborY="36047">
        <dgm:presLayoutVars>
          <dgm:chPref val="3"/>
        </dgm:presLayoutVars>
      </dgm:prSet>
      <dgm:spPr/>
    </dgm:pt>
    <dgm:pt modelId="{3A175125-78CB-4208-939F-EABA2ECF791E}" type="pres">
      <dgm:prSet presAssocID="{F6E6C287-6D85-4C9A-91F0-7681E85CAD77}" presName="hierChild3" presStyleCnt="0"/>
      <dgm:spPr/>
    </dgm:pt>
    <dgm:pt modelId="{2744D503-420A-48A1-9D81-B430D650BE79}" type="pres">
      <dgm:prSet presAssocID="{E6A7C1ED-320C-437F-B612-002F77A2CA4E}" presName="Name17" presStyleLbl="parChTrans1D3" presStyleIdx="2" presStyleCnt="4"/>
      <dgm:spPr/>
    </dgm:pt>
    <dgm:pt modelId="{9F694771-59A5-4DD7-88B2-AB369FB33025}" type="pres">
      <dgm:prSet presAssocID="{CBE77EEF-EE20-41F8-92AB-6BD255B7E89C}" presName="hierRoot3" presStyleCnt="0"/>
      <dgm:spPr/>
    </dgm:pt>
    <dgm:pt modelId="{65CD0686-4C79-4A50-8AFA-948580276EBB}" type="pres">
      <dgm:prSet presAssocID="{CBE77EEF-EE20-41F8-92AB-6BD255B7E89C}" presName="composite3" presStyleCnt="0"/>
      <dgm:spPr/>
    </dgm:pt>
    <dgm:pt modelId="{8E9E3755-9E52-4A67-8A67-4BF455A50C08}" type="pres">
      <dgm:prSet presAssocID="{CBE77EEF-EE20-41F8-92AB-6BD255B7E89C}" presName="background3" presStyleLbl="node3" presStyleIdx="2" presStyleCnt="4"/>
      <dgm:spPr/>
    </dgm:pt>
    <dgm:pt modelId="{83005806-C5BD-4016-8039-A1EAC140BEEA}" type="pres">
      <dgm:prSet presAssocID="{CBE77EEF-EE20-41F8-92AB-6BD255B7E89C}" presName="text3" presStyleLbl="fgAcc3" presStyleIdx="2" presStyleCnt="4" custScaleX="155599" custLinFactX="-38009" custLinFactNeighborX="-100000" custLinFactNeighborY="70620">
        <dgm:presLayoutVars>
          <dgm:chPref val="3"/>
        </dgm:presLayoutVars>
      </dgm:prSet>
      <dgm:spPr/>
    </dgm:pt>
    <dgm:pt modelId="{5685CB06-4095-4A7F-9002-4C5BD99AFE84}" type="pres">
      <dgm:prSet presAssocID="{CBE77EEF-EE20-41F8-92AB-6BD255B7E89C}" presName="hierChild4" presStyleCnt="0"/>
      <dgm:spPr/>
    </dgm:pt>
    <dgm:pt modelId="{0C153643-4E61-4D07-9269-12CB3368B5C7}" type="pres">
      <dgm:prSet presAssocID="{F11D9F23-6F48-46A9-A530-1DB177524771}" presName="Name10" presStyleLbl="parChTrans1D2" presStyleIdx="2" presStyleCnt="3"/>
      <dgm:spPr/>
    </dgm:pt>
    <dgm:pt modelId="{4B411F00-6453-4D5A-981E-3F39729C0F5A}" type="pres">
      <dgm:prSet presAssocID="{7E552AEA-A6E3-4103-B91E-E98F514C50CC}" presName="hierRoot2" presStyleCnt="0"/>
      <dgm:spPr/>
    </dgm:pt>
    <dgm:pt modelId="{D4B3BE7F-256C-4DC0-B609-22C03ABCA303}" type="pres">
      <dgm:prSet presAssocID="{7E552AEA-A6E3-4103-B91E-E98F514C50CC}" presName="composite2" presStyleCnt="0"/>
      <dgm:spPr/>
    </dgm:pt>
    <dgm:pt modelId="{FB8514BC-E117-487D-AD90-5059959A653A}" type="pres">
      <dgm:prSet presAssocID="{7E552AEA-A6E3-4103-B91E-E98F514C50CC}" presName="background2" presStyleLbl="node2" presStyleIdx="2" presStyleCnt="3"/>
      <dgm:spPr/>
    </dgm:pt>
    <dgm:pt modelId="{87825896-755D-4ED9-832B-556E0FF75F1D}" type="pres">
      <dgm:prSet presAssocID="{7E552AEA-A6E3-4103-B91E-E98F514C50CC}" presName="text2" presStyleLbl="fgAcc2" presStyleIdx="2" presStyleCnt="3" custScaleX="148697" custScaleY="141356" custLinFactX="200000" custLinFactNeighborX="243755" custLinFactNeighborY="36014">
        <dgm:presLayoutVars>
          <dgm:chPref val="3"/>
        </dgm:presLayoutVars>
      </dgm:prSet>
      <dgm:spPr/>
    </dgm:pt>
    <dgm:pt modelId="{7FD4F78A-F225-4C04-981F-59593E156B4D}" type="pres">
      <dgm:prSet presAssocID="{7E552AEA-A6E3-4103-B91E-E98F514C50CC}" presName="hierChild3" presStyleCnt="0"/>
      <dgm:spPr/>
    </dgm:pt>
    <dgm:pt modelId="{738B4AF7-F33F-4253-ADBC-DE8F8301729E}" type="pres">
      <dgm:prSet presAssocID="{8B449504-EFF0-4012-B9E8-24987524395E}" presName="Name17" presStyleLbl="parChTrans1D3" presStyleIdx="3" presStyleCnt="4"/>
      <dgm:spPr/>
    </dgm:pt>
    <dgm:pt modelId="{89BFF514-D333-4D70-81D2-6DDBC44EA58A}" type="pres">
      <dgm:prSet presAssocID="{FCFAB33B-EDED-41F5-B2EA-E093E00C2CC6}" presName="hierRoot3" presStyleCnt="0"/>
      <dgm:spPr/>
    </dgm:pt>
    <dgm:pt modelId="{62952138-BA0D-48C7-B920-F3A93B113833}" type="pres">
      <dgm:prSet presAssocID="{FCFAB33B-EDED-41F5-B2EA-E093E00C2CC6}" presName="composite3" presStyleCnt="0"/>
      <dgm:spPr/>
    </dgm:pt>
    <dgm:pt modelId="{4C7BA631-AEA3-4805-A760-CC9E360F422A}" type="pres">
      <dgm:prSet presAssocID="{FCFAB33B-EDED-41F5-B2EA-E093E00C2CC6}" presName="background3" presStyleLbl="node3" presStyleIdx="3" presStyleCnt="4"/>
      <dgm:spPr/>
    </dgm:pt>
    <dgm:pt modelId="{659F3AF2-8262-44C5-9F41-23CE116509FF}" type="pres">
      <dgm:prSet presAssocID="{FCFAB33B-EDED-41F5-B2EA-E093E00C2CC6}" presName="text3" presStyleLbl="fgAcc3" presStyleIdx="3" presStyleCnt="4" custScaleX="154359" custLinFactX="200000" custLinFactNeighborX="243669" custLinFactNeighborY="63649">
        <dgm:presLayoutVars>
          <dgm:chPref val="3"/>
        </dgm:presLayoutVars>
      </dgm:prSet>
      <dgm:spPr/>
    </dgm:pt>
    <dgm:pt modelId="{5E20B8FA-8744-47DC-9C06-2576E2C77DE6}" type="pres">
      <dgm:prSet presAssocID="{FCFAB33B-EDED-41F5-B2EA-E093E00C2CC6}" presName="hierChild4" presStyleCnt="0"/>
      <dgm:spPr/>
    </dgm:pt>
    <dgm:pt modelId="{805EF22C-1907-458D-94D1-AB708F6ACACC}" type="pres">
      <dgm:prSet presAssocID="{1C8E8C45-CF4B-4042-BA6D-DE8E59767762}" presName="Name23" presStyleLbl="parChTrans1D4" presStyleIdx="1" presStyleCnt="3"/>
      <dgm:spPr/>
    </dgm:pt>
    <dgm:pt modelId="{88EAAACC-B65C-419B-AEA3-BCBE65873352}" type="pres">
      <dgm:prSet presAssocID="{4DB0F1BE-D70C-44C8-9964-C2F74E94FFF4}" presName="hierRoot4" presStyleCnt="0"/>
      <dgm:spPr/>
    </dgm:pt>
    <dgm:pt modelId="{3C1E4C20-68AB-48CD-84FE-56D5D6161705}" type="pres">
      <dgm:prSet presAssocID="{4DB0F1BE-D70C-44C8-9964-C2F74E94FFF4}" presName="composite4" presStyleCnt="0"/>
      <dgm:spPr/>
    </dgm:pt>
    <dgm:pt modelId="{C0E2E36C-044E-400D-A818-150574670EF0}" type="pres">
      <dgm:prSet presAssocID="{4DB0F1BE-D70C-44C8-9964-C2F74E94FFF4}" presName="background4" presStyleLbl="node4" presStyleIdx="1" presStyleCnt="3"/>
      <dgm:spPr/>
    </dgm:pt>
    <dgm:pt modelId="{DBE939A1-1987-4BC3-89E0-98B285528E7F}" type="pres">
      <dgm:prSet presAssocID="{4DB0F1BE-D70C-44C8-9964-C2F74E94FFF4}" presName="text4" presStyleLbl="fgAcc4" presStyleIdx="1" presStyleCnt="3" custScaleX="148315" custLinFactX="200000" custLinFactNeighborX="242321" custLinFactNeighborY="51510">
        <dgm:presLayoutVars>
          <dgm:chPref val="3"/>
        </dgm:presLayoutVars>
      </dgm:prSet>
      <dgm:spPr/>
    </dgm:pt>
    <dgm:pt modelId="{7E398FE8-5E71-49B5-B045-A706F765C784}" type="pres">
      <dgm:prSet presAssocID="{4DB0F1BE-D70C-44C8-9964-C2F74E94FFF4}" presName="hierChild5" presStyleCnt="0"/>
      <dgm:spPr/>
    </dgm:pt>
    <dgm:pt modelId="{905D72B0-7DF1-48ED-B332-6A9D6679A2E3}" type="pres">
      <dgm:prSet presAssocID="{787C062B-22E1-4FB5-9EF6-CDECABCD2CC4}" presName="Name23" presStyleLbl="parChTrans1D4" presStyleIdx="2" presStyleCnt="3"/>
      <dgm:spPr/>
    </dgm:pt>
    <dgm:pt modelId="{1C65D76C-861D-4FD4-B49E-9E97028DC26A}" type="pres">
      <dgm:prSet presAssocID="{556DE54C-03FE-49D8-9A02-19E873A34395}" presName="hierRoot4" presStyleCnt="0"/>
      <dgm:spPr/>
    </dgm:pt>
    <dgm:pt modelId="{60A8834A-D449-40D6-8E05-4F2F54161C2B}" type="pres">
      <dgm:prSet presAssocID="{556DE54C-03FE-49D8-9A02-19E873A34395}" presName="composite4" presStyleCnt="0"/>
      <dgm:spPr/>
    </dgm:pt>
    <dgm:pt modelId="{ED048668-E0B9-4CA8-A18D-FE5CD312A209}" type="pres">
      <dgm:prSet presAssocID="{556DE54C-03FE-49D8-9A02-19E873A34395}" presName="background4" presStyleLbl="node4" presStyleIdx="2" presStyleCnt="3"/>
      <dgm:spPr/>
    </dgm:pt>
    <dgm:pt modelId="{5144ADA4-9225-45D0-9061-98AC10F0EF20}" type="pres">
      <dgm:prSet presAssocID="{556DE54C-03FE-49D8-9A02-19E873A34395}" presName="text4" presStyleLbl="fgAcc4" presStyleIdx="2" presStyleCnt="3" custScaleX="148225" custLinFactX="200000" custLinFactNeighborX="242366" custLinFactNeighborY="73377">
        <dgm:presLayoutVars>
          <dgm:chPref val="3"/>
        </dgm:presLayoutVars>
      </dgm:prSet>
      <dgm:spPr/>
    </dgm:pt>
    <dgm:pt modelId="{DE4D0827-7793-4665-88B8-D6E15862C5CA}" type="pres">
      <dgm:prSet presAssocID="{556DE54C-03FE-49D8-9A02-19E873A34395}" presName="hierChild5" presStyleCnt="0"/>
      <dgm:spPr/>
    </dgm:pt>
  </dgm:ptLst>
  <dgm:cxnLst>
    <dgm:cxn modelId="{D985A902-A0C0-41AD-AEE9-8818FD8FDC48}" srcId="{F6E6C287-6D85-4C9A-91F0-7681E85CAD77}" destId="{CBE77EEF-EE20-41F8-92AB-6BD255B7E89C}" srcOrd="0" destOrd="0" parTransId="{E6A7C1ED-320C-437F-B612-002F77A2CA4E}" sibTransId="{D891D267-DA13-441A-A0D2-C7B02CFB4926}"/>
    <dgm:cxn modelId="{3F370705-E261-4D00-B201-0A9614624563}" srcId="{F1EE6C23-4E6A-4FBC-8CE3-674ED5D52579}" destId="{FC65CFB7-9239-40A6-963A-B21AC9165804}" srcOrd="0" destOrd="0" parTransId="{54F8AB4B-4BA0-4C15-B901-CD9FD4756AA8}" sibTransId="{4DC28E46-A610-4720-9E3D-AEF7B173D066}"/>
    <dgm:cxn modelId="{7ABB8E05-D151-4CCF-8338-80925B1E7C30}" type="presOf" srcId="{B524874D-344D-4D40-B2A6-2355E472ADB5}" destId="{C51908A6-D5CD-4757-8B4C-71DD16A75692}" srcOrd="0" destOrd="0" presId="urn:microsoft.com/office/officeart/2005/8/layout/hierarchy1"/>
    <dgm:cxn modelId="{9E21DE08-84D6-4FCA-B96C-95172F7B2348}" type="presOf" srcId="{CBE77EEF-EE20-41F8-92AB-6BD255B7E89C}" destId="{83005806-C5BD-4016-8039-A1EAC140BEEA}" srcOrd="0" destOrd="0" presId="urn:microsoft.com/office/officeart/2005/8/layout/hierarchy1"/>
    <dgm:cxn modelId="{4BDB1D09-9E68-4EB7-8070-9BDFF6BC7526}" type="presOf" srcId="{38B6DC1E-9F0B-4087-82F6-51BA4FF343EA}" destId="{06459390-19A4-4EEC-AB04-018984235C78}" srcOrd="0" destOrd="0" presId="urn:microsoft.com/office/officeart/2005/8/layout/hierarchy1"/>
    <dgm:cxn modelId="{F05C280C-C0FB-4E7D-A6EB-9CA27EE017AE}" srcId="{FCFAB33B-EDED-41F5-B2EA-E093E00C2CC6}" destId="{4DB0F1BE-D70C-44C8-9964-C2F74E94FFF4}" srcOrd="0" destOrd="0" parTransId="{1C8E8C45-CF4B-4042-BA6D-DE8E59767762}" sibTransId="{0F3BB1F4-CD73-436F-90CC-2A2E80637424}"/>
    <dgm:cxn modelId="{8E7E0011-89A2-4F64-9F68-95D7A508B72D}" type="presOf" srcId="{2704F12E-CFCC-4C6E-AE38-3428B3C69AF0}" destId="{C4C22900-164D-43E7-8852-5DCF073DA095}" srcOrd="0" destOrd="0" presId="urn:microsoft.com/office/officeart/2005/8/layout/hierarchy1"/>
    <dgm:cxn modelId="{109BC216-8395-4E10-B13E-89BD8E999BCA}" type="presOf" srcId="{1C8E8C45-CF4B-4042-BA6D-DE8E59767762}" destId="{805EF22C-1907-458D-94D1-AB708F6ACACC}" srcOrd="0" destOrd="0" presId="urn:microsoft.com/office/officeart/2005/8/layout/hierarchy1"/>
    <dgm:cxn modelId="{DCA08B1B-A138-49CC-8E45-7E9030FCB353}" type="presOf" srcId="{67C723FA-BD6B-42FD-92E0-1AE82A8AE35D}" destId="{2B48585A-7996-4C96-A056-F8271DD99AAD}" srcOrd="0" destOrd="0" presId="urn:microsoft.com/office/officeart/2005/8/layout/hierarchy1"/>
    <dgm:cxn modelId="{637EB31B-6997-4453-9C5D-C848DDB635DB}" type="presOf" srcId="{556DE54C-03FE-49D8-9A02-19E873A34395}" destId="{5144ADA4-9225-45D0-9061-98AC10F0EF20}" srcOrd="0" destOrd="0" presId="urn:microsoft.com/office/officeart/2005/8/layout/hierarchy1"/>
    <dgm:cxn modelId="{A86F0927-021A-4F8A-9DED-B3EF478E977C}" type="presOf" srcId="{FCFAB33B-EDED-41F5-B2EA-E093E00C2CC6}" destId="{659F3AF2-8262-44C5-9F41-23CE116509FF}" srcOrd="0" destOrd="0" presId="urn:microsoft.com/office/officeart/2005/8/layout/hierarchy1"/>
    <dgm:cxn modelId="{60061B32-4C52-455D-9D7A-EE48CD8FFD1F}" type="presOf" srcId="{F6E6C287-6D85-4C9A-91F0-7681E85CAD77}" destId="{5AAE8F6C-2483-4FF8-99E8-46BD93C73CFE}" srcOrd="0" destOrd="0" presId="urn:microsoft.com/office/officeart/2005/8/layout/hierarchy1"/>
    <dgm:cxn modelId="{ADA5C75D-BC1F-4A8A-A7F0-7019DB8BB110}" type="presOf" srcId="{80BBD77C-5698-4ADB-AF22-C9D51CC2132F}" destId="{69A70339-7DD3-42B5-825E-2C6295B0367F}" srcOrd="0" destOrd="0" presId="urn:microsoft.com/office/officeart/2005/8/layout/hierarchy1"/>
    <dgm:cxn modelId="{15DFAB62-098C-4646-8E4D-E540292E0060}" srcId="{7E552AEA-A6E3-4103-B91E-E98F514C50CC}" destId="{FCFAB33B-EDED-41F5-B2EA-E093E00C2CC6}" srcOrd="0" destOrd="0" parTransId="{8B449504-EFF0-4012-B9E8-24987524395E}" sibTransId="{D0F0A663-059E-4AC6-B2B6-BE0DC0BA95B1}"/>
    <dgm:cxn modelId="{AA5C2846-99FE-4894-AB62-1A19491BA083}" srcId="{FCB6C568-DD91-4A74-B0BA-A2BFCC76EF1B}" destId="{F6E6C287-6D85-4C9A-91F0-7681E85CAD77}" srcOrd="1" destOrd="0" parTransId="{2704F12E-CFCC-4C6E-AE38-3428B3C69AF0}" sibTransId="{E94A451B-63B5-4817-A095-A28F63AC97DE}"/>
    <dgm:cxn modelId="{28D16D6B-0A41-48B7-A63D-8A606E070691}" type="presOf" srcId="{787C062B-22E1-4FB5-9EF6-CDECABCD2CC4}" destId="{905D72B0-7DF1-48ED-B332-6A9D6679A2E3}" srcOrd="0" destOrd="0" presId="urn:microsoft.com/office/officeart/2005/8/layout/hierarchy1"/>
    <dgm:cxn modelId="{5A5B196E-F517-4473-9384-26222AB6BE22}" srcId="{67C723FA-BD6B-42FD-92E0-1AE82A8AE35D}" destId="{52246BFC-C047-4345-904F-DA8A99CEB52F}" srcOrd="0" destOrd="0" parTransId="{38B6DC1E-9F0B-4087-82F6-51BA4FF343EA}" sibTransId="{2661ADCB-680A-453C-B6C5-FFE41C16EEF8}"/>
    <dgm:cxn modelId="{93427953-18BD-4564-A158-1F44B63E934D}" type="presOf" srcId="{FCB6C568-DD91-4A74-B0BA-A2BFCC76EF1B}" destId="{8E38EDD9-DCA8-4A1D-B828-A327FFA287DA}" srcOrd="0" destOrd="0" presId="urn:microsoft.com/office/officeart/2005/8/layout/hierarchy1"/>
    <dgm:cxn modelId="{8F189D59-6468-4672-8D23-AFC05B1F8CC8}" srcId="{FCB6C568-DD91-4A74-B0BA-A2BFCC76EF1B}" destId="{67C723FA-BD6B-42FD-92E0-1AE82A8AE35D}" srcOrd="0" destOrd="0" parTransId="{8A96D665-7F40-4898-822D-EC27341A7702}" sibTransId="{BD2AEB15-D4A6-40D6-B37F-CC3AB9F645AB}"/>
    <dgm:cxn modelId="{2B29C287-2259-4FCB-B78F-E1EE292E0C01}" type="presOf" srcId="{E6A7C1ED-320C-437F-B612-002F77A2CA4E}" destId="{2744D503-420A-48A1-9D81-B430D650BE79}" srcOrd="0" destOrd="0" presId="urn:microsoft.com/office/officeart/2005/8/layout/hierarchy1"/>
    <dgm:cxn modelId="{26311B98-B32F-484F-825F-AFD029485E35}" type="presOf" srcId="{8B449504-EFF0-4012-B9E8-24987524395E}" destId="{738B4AF7-F33F-4253-ADBC-DE8F8301729E}" srcOrd="0" destOrd="0" presId="urn:microsoft.com/office/officeart/2005/8/layout/hierarchy1"/>
    <dgm:cxn modelId="{0206D898-56E6-4A2A-913D-AF178AE07D73}" srcId="{FCB6C568-DD91-4A74-B0BA-A2BFCC76EF1B}" destId="{7E552AEA-A6E3-4103-B91E-E98F514C50CC}" srcOrd="2" destOrd="0" parTransId="{F11D9F23-6F48-46A9-A530-1DB177524771}" sibTransId="{1510E863-D9D4-4334-BEDE-9F290B0FCECF}"/>
    <dgm:cxn modelId="{EC37D199-7D4B-48E9-8A73-A3B9989CFFF5}" type="presOf" srcId="{FC65CFB7-9239-40A6-963A-B21AC9165804}" destId="{1A62D1E9-2694-407B-AE88-4C893705778A}" srcOrd="0" destOrd="0" presId="urn:microsoft.com/office/officeart/2005/8/layout/hierarchy1"/>
    <dgm:cxn modelId="{11368F9D-6D65-4851-BD81-573F5AE5CBE1}" srcId="{67C723FA-BD6B-42FD-92E0-1AE82A8AE35D}" destId="{F1EE6C23-4E6A-4FBC-8CE3-674ED5D52579}" srcOrd="1" destOrd="0" parTransId="{B524874D-344D-4D40-B2A6-2355E472ADB5}" sibTransId="{F1CDECD6-970D-4E1C-973B-485B95865584}"/>
    <dgm:cxn modelId="{CCD332AD-1935-4AE0-A1C7-4876778CB696}" srcId="{80BBD77C-5698-4ADB-AF22-C9D51CC2132F}" destId="{FCB6C568-DD91-4A74-B0BA-A2BFCC76EF1B}" srcOrd="0" destOrd="0" parTransId="{75E4FC57-290A-45D7-A88C-3B93592C4769}" sibTransId="{414055C1-FD19-4770-8765-3B7E6CB77EC4}"/>
    <dgm:cxn modelId="{D52C71B9-EB0A-4466-8966-F40879F62C6C}" srcId="{4DB0F1BE-D70C-44C8-9964-C2F74E94FFF4}" destId="{556DE54C-03FE-49D8-9A02-19E873A34395}" srcOrd="0" destOrd="0" parTransId="{787C062B-22E1-4FB5-9EF6-CDECABCD2CC4}" sibTransId="{562D7EF3-8E54-453E-904E-8DBF4A25B137}"/>
    <dgm:cxn modelId="{7FE152C3-D254-4F91-B99C-2833811ACAD5}" type="presOf" srcId="{F1EE6C23-4E6A-4FBC-8CE3-674ED5D52579}" destId="{A36B3792-224A-485D-83A2-A51D6BD34B2C}" srcOrd="0" destOrd="0" presId="urn:microsoft.com/office/officeart/2005/8/layout/hierarchy1"/>
    <dgm:cxn modelId="{B33CBAD1-93CB-4049-AD01-94CAEFE99312}" type="presOf" srcId="{7E552AEA-A6E3-4103-B91E-E98F514C50CC}" destId="{87825896-755D-4ED9-832B-556E0FF75F1D}" srcOrd="0" destOrd="0" presId="urn:microsoft.com/office/officeart/2005/8/layout/hierarchy1"/>
    <dgm:cxn modelId="{85A238DB-7401-45DF-BB86-E4326063CCE8}" type="presOf" srcId="{8A96D665-7F40-4898-822D-EC27341A7702}" destId="{C9ADB571-EA81-4DF4-B958-0D58686C809B}" srcOrd="0" destOrd="0" presId="urn:microsoft.com/office/officeart/2005/8/layout/hierarchy1"/>
    <dgm:cxn modelId="{457F36E5-20C2-43D6-A877-6DE1C5946285}" type="presOf" srcId="{F11D9F23-6F48-46A9-A530-1DB177524771}" destId="{0C153643-4E61-4D07-9269-12CB3368B5C7}" srcOrd="0" destOrd="0" presId="urn:microsoft.com/office/officeart/2005/8/layout/hierarchy1"/>
    <dgm:cxn modelId="{CE4EC3EA-EB79-463F-84EC-0E7347DD9DF0}" type="presOf" srcId="{54F8AB4B-4BA0-4C15-B901-CD9FD4756AA8}" destId="{4C2B62A2-1E2F-4D2D-AA8E-4284F1027D06}" srcOrd="0" destOrd="0" presId="urn:microsoft.com/office/officeart/2005/8/layout/hierarchy1"/>
    <dgm:cxn modelId="{24AF51FB-1A63-4806-8202-289B533DB833}" type="presOf" srcId="{52246BFC-C047-4345-904F-DA8A99CEB52F}" destId="{C576F9B9-154B-420A-A239-2E9E49A5CE4E}" srcOrd="0" destOrd="0" presId="urn:microsoft.com/office/officeart/2005/8/layout/hierarchy1"/>
    <dgm:cxn modelId="{79E58AFC-610E-4786-8FF8-34FB558BFCB5}" type="presOf" srcId="{4DB0F1BE-D70C-44C8-9964-C2F74E94FFF4}" destId="{DBE939A1-1987-4BC3-89E0-98B285528E7F}" srcOrd="0" destOrd="0" presId="urn:microsoft.com/office/officeart/2005/8/layout/hierarchy1"/>
    <dgm:cxn modelId="{80BFFC2D-049B-420E-93B5-F7AA227501A8}" type="presParOf" srcId="{69A70339-7DD3-42B5-825E-2C6295B0367F}" destId="{F19B3254-7F95-42CF-951F-51AAD9906A3E}" srcOrd="0" destOrd="0" presId="urn:microsoft.com/office/officeart/2005/8/layout/hierarchy1"/>
    <dgm:cxn modelId="{FC7F7B90-9F85-4FF9-B0ED-6201B1D7548E}" type="presParOf" srcId="{F19B3254-7F95-42CF-951F-51AAD9906A3E}" destId="{946DDBD1-3EB5-4865-B420-B2D9C4B80CEC}" srcOrd="0" destOrd="0" presId="urn:microsoft.com/office/officeart/2005/8/layout/hierarchy1"/>
    <dgm:cxn modelId="{6DC0AE34-7A3F-4852-A555-513A27DE9F5F}" type="presParOf" srcId="{946DDBD1-3EB5-4865-B420-B2D9C4B80CEC}" destId="{A3638D52-7127-4B7C-8D44-EB8BE1318359}" srcOrd="0" destOrd="0" presId="urn:microsoft.com/office/officeart/2005/8/layout/hierarchy1"/>
    <dgm:cxn modelId="{359A8176-83F2-470C-A1A0-03D893154929}" type="presParOf" srcId="{946DDBD1-3EB5-4865-B420-B2D9C4B80CEC}" destId="{8E38EDD9-DCA8-4A1D-B828-A327FFA287DA}" srcOrd="1" destOrd="0" presId="urn:microsoft.com/office/officeart/2005/8/layout/hierarchy1"/>
    <dgm:cxn modelId="{C10614E6-BA40-417C-B730-7783636A56BD}" type="presParOf" srcId="{F19B3254-7F95-42CF-951F-51AAD9906A3E}" destId="{BCAEA868-4BF8-4CF8-8D7C-3FA4F9B79CAD}" srcOrd="1" destOrd="0" presId="urn:microsoft.com/office/officeart/2005/8/layout/hierarchy1"/>
    <dgm:cxn modelId="{1882FA03-1F03-4B2C-85BD-F69C782433B7}" type="presParOf" srcId="{BCAEA868-4BF8-4CF8-8D7C-3FA4F9B79CAD}" destId="{C9ADB571-EA81-4DF4-B958-0D58686C809B}" srcOrd="0" destOrd="0" presId="urn:microsoft.com/office/officeart/2005/8/layout/hierarchy1"/>
    <dgm:cxn modelId="{2B7C6905-15B9-4C55-AE35-5151CE2848C8}" type="presParOf" srcId="{BCAEA868-4BF8-4CF8-8D7C-3FA4F9B79CAD}" destId="{8E556A07-3C9A-4416-B679-AE5B86C3FC85}" srcOrd="1" destOrd="0" presId="urn:microsoft.com/office/officeart/2005/8/layout/hierarchy1"/>
    <dgm:cxn modelId="{ABB06038-27E9-4790-8966-2623A9A535C8}" type="presParOf" srcId="{8E556A07-3C9A-4416-B679-AE5B86C3FC85}" destId="{5E2C5C9C-F63F-4E31-810C-727E85B95547}" srcOrd="0" destOrd="0" presId="urn:microsoft.com/office/officeart/2005/8/layout/hierarchy1"/>
    <dgm:cxn modelId="{172AD1A3-6C87-4F6A-BAE5-41A1BE8D5F81}" type="presParOf" srcId="{5E2C5C9C-F63F-4E31-810C-727E85B95547}" destId="{AA396F74-A056-4276-82F2-BE56E9AC6BA8}" srcOrd="0" destOrd="0" presId="urn:microsoft.com/office/officeart/2005/8/layout/hierarchy1"/>
    <dgm:cxn modelId="{26172300-E44A-4526-B149-AEBAEC059115}" type="presParOf" srcId="{5E2C5C9C-F63F-4E31-810C-727E85B95547}" destId="{2B48585A-7996-4C96-A056-F8271DD99AAD}" srcOrd="1" destOrd="0" presId="urn:microsoft.com/office/officeart/2005/8/layout/hierarchy1"/>
    <dgm:cxn modelId="{01C94540-10A6-4410-9E7C-02C4805CA3F6}" type="presParOf" srcId="{8E556A07-3C9A-4416-B679-AE5B86C3FC85}" destId="{A391B445-4A19-4B8F-96EB-0DA01BA7059F}" srcOrd="1" destOrd="0" presId="urn:microsoft.com/office/officeart/2005/8/layout/hierarchy1"/>
    <dgm:cxn modelId="{B41DC32E-2317-47A8-A0F3-2DFCE593561A}" type="presParOf" srcId="{A391B445-4A19-4B8F-96EB-0DA01BA7059F}" destId="{06459390-19A4-4EEC-AB04-018984235C78}" srcOrd="0" destOrd="0" presId="urn:microsoft.com/office/officeart/2005/8/layout/hierarchy1"/>
    <dgm:cxn modelId="{CE6E70ED-28AB-4F72-99F1-03122FAABCB0}" type="presParOf" srcId="{A391B445-4A19-4B8F-96EB-0DA01BA7059F}" destId="{9794C6B5-CB5A-4D2D-B4A6-5B049024472A}" srcOrd="1" destOrd="0" presId="urn:microsoft.com/office/officeart/2005/8/layout/hierarchy1"/>
    <dgm:cxn modelId="{3D9E5CF0-FFCF-43DF-8C7B-150E9D7C5312}" type="presParOf" srcId="{9794C6B5-CB5A-4D2D-B4A6-5B049024472A}" destId="{CD183609-64BD-45B9-81F0-257A819647DB}" srcOrd="0" destOrd="0" presId="urn:microsoft.com/office/officeart/2005/8/layout/hierarchy1"/>
    <dgm:cxn modelId="{96965BBC-C8CB-4567-987D-8415B8319717}" type="presParOf" srcId="{CD183609-64BD-45B9-81F0-257A819647DB}" destId="{A4745169-EAFF-4B9D-86FA-81003111BA2E}" srcOrd="0" destOrd="0" presId="urn:microsoft.com/office/officeart/2005/8/layout/hierarchy1"/>
    <dgm:cxn modelId="{A6E413FD-B832-4F71-8F90-0F57FDC79BDC}" type="presParOf" srcId="{CD183609-64BD-45B9-81F0-257A819647DB}" destId="{C576F9B9-154B-420A-A239-2E9E49A5CE4E}" srcOrd="1" destOrd="0" presId="urn:microsoft.com/office/officeart/2005/8/layout/hierarchy1"/>
    <dgm:cxn modelId="{F5ECF41D-B2DC-4A50-A73C-BFFCF2F597D4}" type="presParOf" srcId="{9794C6B5-CB5A-4D2D-B4A6-5B049024472A}" destId="{6BB43C8D-E3AB-4038-BB8B-7A1C159F456A}" srcOrd="1" destOrd="0" presId="urn:microsoft.com/office/officeart/2005/8/layout/hierarchy1"/>
    <dgm:cxn modelId="{64BBA364-DBD9-4AC4-9E35-7853F753D8F5}" type="presParOf" srcId="{A391B445-4A19-4B8F-96EB-0DA01BA7059F}" destId="{C51908A6-D5CD-4757-8B4C-71DD16A75692}" srcOrd="2" destOrd="0" presId="urn:microsoft.com/office/officeart/2005/8/layout/hierarchy1"/>
    <dgm:cxn modelId="{4682F649-5119-4C9E-A6EE-82CF63C716B0}" type="presParOf" srcId="{A391B445-4A19-4B8F-96EB-0DA01BA7059F}" destId="{7567F4F8-7808-4659-8E10-B79253F292B4}" srcOrd="3" destOrd="0" presId="urn:microsoft.com/office/officeart/2005/8/layout/hierarchy1"/>
    <dgm:cxn modelId="{2EF861E3-93C5-4C83-8E42-39F6D2FAC5A9}" type="presParOf" srcId="{7567F4F8-7808-4659-8E10-B79253F292B4}" destId="{5E14E14A-F5A2-4ED8-8971-547C69045622}" srcOrd="0" destOrd="0" presId="urn:microsoft.com/office/officeart/2005/8/layout/hierarchy1"/>
    <dgm:cxn modelId="{CE387B3A-59FC-4242-8AB4-A87252EB6486}" type="presParOf" srcId="{5E14E14A-F5A2-4ED8-8971-547C69045622}" destId="{56315717-4629-43F1-B60B-C547F183E57A}" srcOrd="0" destOrd="0" presId="urn:microsoft.com/office/officeart/2005/8/layout/hierarchy1"/>
    <dgm:cxn modelId="{8E7C6F49-791C-499B-9CDD-BE8ECE8FB499}" type="presParOf" srcId="{5E14E14A-F5A2-4ED8-8971-547C69045622}" destId="{A36B3792-224A-485D-83A2-A51D6BD34B2C}" srcOrd="1" destOrd="0" presId="urn:microsoft.com/office/officeart/2005/8/layout/hierarchy1"/>
    <dgm:cxn modelId="{835B8980-E3BE-4184-B904-78D29E348CFF}" type="presParOf" srcId="{7567F4F8-7808-4659-8E10-B79253F292B4}" destId="{E4760C40-B374-4256-A1A5-1E8B0A1ADACB}" srcOrd="1" destOrd="0" presId="urn:microsoft.com/office/officeart/2005/8/layout/hierarchy1"/>
    <dgm:cxn modelId="{C495563E-6F4E-4248-9326-E252FDD1AA98}" type="presParOf" srcId="{E4760C40-B374-4256-A1A5-1E8B0A1ADACB}" destId="{4C2B62A2-1E2F-4D2D-AA8E-4284F1027D06}" srcOrd="0" destOrd="0" presId="urn:microsoft.com/office/officeart/2005/8/layout/hierarchy1"/>
    <dgm:cxn modelId="{B6C986A5-0722-4E7E-9576-44B014B6F374}" type="presParOf" srcId="{E4760C40-B374-4256-A1A5-1E8B0A1ADACB}" destId="{FE569B79-0EDA-4D54-BADE-5288ADA2CCA6}" srcOrd="1" destOrd="0" presId="urn:microsoft.com/office/officeart/2005/8/layout/hierarchy1"/>
    <dgm:cxn modelId="{AD20E510-C1CA-4745-AAB0-54DDF8DD52D1}" type="presParOf" srcId="{FE569B79-0EDA-4D54-BADE-5288ADA2CCA6}" destId="{8624BD7E-2046-4498-B0ED-07228A93F368}" srcOrd="0" destOrd="0" presId="urn:microsoft.com/office/officeart/2005/8/layout/hierarchy1"/>
    <dgm:cxn modelId="{61B675E8-3092-4D46-94E2-70434479B056}" type="presParOf" srcId="{8624BD7E-2046-4498-B0ED-07228A93F368}" destId="{EF39F9AF-85D4-4BB8-A5EA-4E1730BE797F}" srcOrd="0" destOrd="0" presId="urn:microsoft.com/office/officeart/2005/8/layout/hierarchy1"/>
    <dgm:cxn modelId="{E8A32689-78BE-4778-A2CD-26B8273AB426}" type="presParOf" srcId="{8624BD7E-2046-4498-B0ED-07228A93F368}" destId="{1A62D1E9-2694-407B-AE88-4C893705778A}" srcOrd="1" destOrd="0" presId="urn:microsoft.com/office/officeart/2005/8/layout/hierarchy1"/>
    <dgm:cxn modelId="{C31AA9E3-A758-431E-9253-BE281D268A7B}" type="presParOf" srcId="{FE569B79-0EDA-4D54-BADE-5288ADA2CCA6}" destId="{550CFBC0-EDA1-490A-9B95-7B3161295C39}" srcOrd="1" destOrd="0" presId="urn:microsoft.com/office/officeart/2005/8/layout/hierarchy1"/>
    <dgm:cxn modelId="{256EFA4A-F801-4226-BAD7-DF6F90E84AF8}" type="presParOf" srcId="{BCAEA868-4BF8-4CF8-8D7C-3FA4F9B79CAD}" destId="{C4C22900-164D-43E7-8852-5DCF073DA095}" srcOrd="2" destOrd="0" presId="urn:microsoft.com/office/officeart/2005/8/layout/hierarchy1"/>
    <dgm:cxn modelId="{335DC46C-A10E-47BB-AA08-16E2666B4FD7}" type="presParOf" srcId="{BCAEA868-4BF8-4CF8-8D7C-3FA4F9B79CAD}" destId="{D909D8C4-0195-4D5B-B98B-F0A0F2960A5C}" srcOrd="3" destOrd="0" presId="urn:microsoft.com/office/officeart/2005/8/layout/hierarchy1"/>
    <dgm:cxn modelId="{08A658CA-C5E0-4835-9D9B-93E15505DE16}" type="presParOf" srcId="{D909D8C4-0195-4D5B-B98B-F0A0F2960A5C}" destId="{9FFD3AB9-401F-4129-BF88-A2373411F6FB}" srcOrd="0" destOrd="0" presId="urn:microsoft.com/office/officeart/2005/8/layout/hierarchy1"/>
    <dgm:cxn modelId="{439EC4B0-A8C0-40EA-A8ED-75651B22667E}" type="presParOf" srcId="{9FFD3AB9-401F-4129-BF88-A2373411F6FB}" destId="{8712CEF9-05AB-4882-AA6B-B48E2B55F1E8}" srcOrd="0" destOrd="0" presId="urn:microsoft.com/office/officeart/2005/8/layout/hierarchy1"/>
    <dgm:cxn modelId="{D9D5C39F-6A06-4CBE-AF8E-09C71B33B7A4}" type="presParOf" srcId="{9FFD3AB9-401F-4129-BF88-A2373411F6FB}" destId="{5AAE8F6C-2483-4FF8-99E8-46BD93C73CFE}" srcOrd="1" destOrd="0" presId="urn:microsoft.com/office/officeart/2005/8/layout/hierarchy1"/>
    <dgm:cxn modelId="{62BD8B25-76CF-4B89-BF3D-EEFF7548D2DA}" type="presParOf" srcId="{D909D8C4-0195-4D5B-B98B-F0A0F2960A5C}" destId="{3A175125-78CB-4208-939F-EABA2ECF791E}" srcOrd="1" destOrd="0" presId="urn:microsoft.com/office/officeart/2005/8/layout/hierarchy1"/>
    <dgm:cxn modelId="{0011F249-FC3C-4639-9EE1-CE375EFCFF75}" type="presParOf" srcId="{3A175125-78CB-4208-939F-EABA2ECF791E}" destId="{2744D503-420A-48A1-9D81-B430D650BE79}" srcOrd="0" destOrd="0" presId="urn:microsoft.com/office/officeart/2005/8/layout/hierarchy1"/>
    <dgm:cxn modelId="{CE9F8839-8D86-4751-B5D6-9F7FD4A8D66D}" type="presParOf" srcId="{3A175125-78CB-4208-939F-EABA2ECF791E}" destId="{9F694771-59A5-4DD7-88B2-AB369FB33025}" srcOrd="1" destOrd="0" presId="urn:microsoft.com/office/officeart/2005/8/layout/hierarchy1"/>
    <dgm:cxn modelId="{D71453B4-2CA1-4719-A667-FF8E4B6886B9}" type="presParOf" srcId="{9F694771-59A5-4DD7-88B2-AB369FB33025}" destId="{65CD0686-4C79-4A50-8AFA-948580276EBB}" srcOrd="0" destOrd="0" presId="urn:microsoft.com/office/officeart/2005/8/layout/hierarchy1"/>
    <dgm:cxn modelId="{B0C5D385-85E3-4BA7-A610-64322DCD1EE7}" type="presParOf" srcId="{65CD0686-4C79-4A50-8AFA-948580276EBB}" destId="{8E9E3755-9E52-4A67-8A67-4BF455A50C08}" srcOrd="0" destOrd="0" presId="urn:microsoft.com/office/officeart/2005/8/layout/hierarchy1"/>
    <dgm:cxn modelId="{B7BD1221-730B-46B1-8CF9-290299AA9232}" type="presParOf" srcId="{65CD0686-4C79-4A50-8AFA-948580276EBB}" destId="{83005806-C5BD-4016-8039-A1EAC140BEEA}" srcOrd="1" destOrd="0" presId="urn:microsoft.com/office/officeart/2005/8/layout/hierarchy1"/>
    <dgm:cxn modelId="{04373B72-720F-43CE-BAEF-B169B41BBACB}" type="presParOf" srcId="{9F694771-59A5-4DD7-88B2-AB369FB33025}" destId="{5685CB06-4095-4A7F-9002-4C5BD99AFE84}" srcOrd="1" destOrd="0" presId="urn:microsoft.com/office/officeart/2005/8/layout/hierarchy1"/>
    <dgm:cxn modelId="{DDF608E1-E502-4702-AB6E-AE2A3F7A2FC1}" type="presParOf" srcId="{BCAEA868-4BF8-4CF8-8D7C-3FA4F9B79CAD}" destId="{0C153643-4E61-4D07-9269-12CB3368B5C7}" srcOrd="4" destOrd="0" presId="urn:microsoft.com/office/officeart/2005/8/layout/hierarchy1"/>
    <dgm:cxn modelId="{395415DB-BE5E-4B6D-9A36-411142325B61}" type="presParOf" srcId="{BCAEA868-4BF8-4CF8-8D7C-3FA4F9B79CAD}" destId="{4B411F00-6453-4D5A-981E-3F39729C0F5A}" srcOrd="5" destOrd="0" presId="urn:microsoft.com/office/officeart/2005/8/layout/hierarchy1"/>
    <dgm:cxn modelId="{1579A7D8-0D18-461D-8E8F-F2D730324DBA}" type="presParOf" srcId="{4B411F00-6453-4D5A-981E-3F39729C0F5A}" destId="{D4B3BE7F-256C-4DC0-B609-22C03ABCA303}" srcOrd="0" destOrd="0" presId="urn:microsoft.com/office/officeart/2005/8/layout/hierarchy1"/>
    <dgm:cxn modelId="{93830992-F59D-4B79-BD50-A71483042E41}" type="presParOf" srcId="{D4B3BE7F-256C-4DC0-B609-22C03ABCA303}" destId="{FB8514BC-E117-487D-AD90-5059959A653A}" srcOrd="0" destOrd="0" presId="urn:microsoft.com/office/officeart/2005/8/layout/hierarchy1"/>
    <dgm:cxn modelId="{D03A1F91-F984-4FB7-83A6-A11038B75420}" type="presParOf" srcId="{D4B3BE7F-256C-4DC0-B609-22C03ABCA303}" destId="{87825896-755D-4ED9-832B-556E0FF75F1D}" srcOrd="1" destOrd="0" presId="urn:microsoft.com/office/officeart/2005/8/layout/hierarchy1"/>
    <dgm:cxn modelId="{C342BF6A-FA28-4E44-939C-0C432D7DC052}" type="presParOf" srcId="{4B411F00-6453-4D5A-981E-3F39729C0F5A}" destId="{7FD4F78A-F225-4C04-981F-59593E156B4D}" srcOrd="1" destOrd="0" presId="urn:microsoft.com/office/officeart/2005/8/layout/hierarchy1"/>
    <dgm:cxn modelId="{EEF93F37-888A-4867-8E18-1640F1934671}" type="presParOf" srcId="{7FD4F78A-F225-4C04-981F-59593E156B4D}" destId="{738B4AF7-F33F-4253-ADBC-DE8F8301729E}" srcOrd="0" destOrd="0" presId="urn:microsoft.com/office/officeart/2005/8/layout/hierarchy1"/>
    <dgm:cxn modelId="{DFADDB54-A15D-42D0-9780-60F72BD19A1C}" type="presParOf" srcId="{7FD4F78A-F225-4C04-981F-59593E156B4D}" destId="{89BFF514-D333-4D70-81D2-6DDBC44EA58A}" srcOrd="1" destOrd="0" presId="urn:microsoft.com/office/officeart/2005/8/layout/hierarchy1"/>
    <dgm:cxn modelId="{305353C0-3885-47DD-8BC0-5E5E263387BF}" type="presParOf" srcId="{89BFF514-D333-4D70-81D2-6DDBC44EA58A}" destId="{62952138-BA0D-48C7-B920-F3A93B113833}" srcOrd="0" destOrd="0" presId="urn:microsoft.com/office/officeart/2005/8/layout/hierarchy1"/>
    <dgm:cxn modelId="{EB1B9C16-95A5-45C4-9639-F4ECABABB7B1}" type="presParOf" srcId="{62952138-BA0D-48C7-B920-F3A93B113833}" destId="{4C7BA631-AEA3-4805-A760-CC9E360F422A}" srcOrd="0" destOrd="0" presId="urn:microsoft.com/office/officeart/2005/8/layout/hierarchy1"/>
    <dgm:cxn modelId="{2F565F2A-FF00-4A56-A4A7-DE0D5E3BA49B}" type="presParOf" srcId="{62952138-BA0D-48C7-B920-F3A93B113833}" destId="{659F3AF2-8262-44C5-9F41-23CE116509FF}" srcOrd="1" destOrd="0" presId="urn:microsoft.com/office/officeart/2005/8/layout/hierarchy1"/>
    <dgm:cxn modelId="{288A8A4F-D72E-4ADA-9181-125C0B3B45F3}" type="presParOf" srcId="{89BFF514-D333-4D70-81D2-6DDBC44EA58A}" destId="{5E20B8FA-8744-47DC-9C06-2576E2C77DE6}" srcOrd="1" destOrd="0" presId="urn:microsoft.com/office/officeart/2005/8/layout/hierarchy1"/>
    <dgm:cxn modelId="{7AB61881-B21C-4FEA-BFAF-258D4E4F6858}" type="presParOf" srcId="{5E20B8FA-8744-47DC-9C06-2576E2C77DE6}" destId="{805EF22C-1907-458D-94D1-AB708F6ACACC}" srcOrd="0" destOrd="0" presId="urn:microsoft.com/office/officeart/2005/8/layout/hierarchy1"/>
    <dgm:cxn modelId="{1702BC1C-120D-44F1-B14C-ED38870FAD8C}" type="presParOf" srcId="{5E20B8FA-8744-47DC-9C06-2576E2C77DE6}" destId="{88EAAACC-B65C-419B-AEA3-BCBE65873352}" srcOrd="1" destOrd="0" presId="urn:microsoft.com/office/officeart/2005/8/layout/hierarchy1"/>
    <dgm:cxn modelId="{34FCA54C-3418-44B0-87C2-B6F684CDAC88}" type="presParOf" srcId="{88EAAACC-B65C-419B-AEA3-BCBE65873352}" destId="{3C1E4C20-68AB-48CD-84FE-56D5D6161705}" srcOrd="0" destOrd="0" presId="urn:microsoft.com/office/officeart/2005/8/layout/hierarchy1"/>
    <dgm:cxn modelId="{547F92F3-CC31-45E1-A146-9E2C21F03E87}" type="presParOf" srcId="{3C1E4C20-68AB-48CD-84FE-56D5D6161705}" destId="{C0E2E36C-044E-400D-A818-150574670EF0}" srcOrd="0" destOrd="0" presId="urn:microsoft.com/office/officeart/2005/8/layout/hierarchy1"/>
    <dgm:cxn modelId="{14BE1A02-1C94-48CB-AC1F-61DA386FDEE5}" type="presParOf" srcId="{3C1E4C20-68AB-48CD-84FE-56D5D6161705}" destId="{DBE939A1-1987-4BC3-89E0-98B285528E7F}" srcOrd="1" destOrd="0" presId="urn:microsoft.com/office/officeart/2005/8/layout/hierarchy1"/>
    <dgm:cxn modelId="{AD0BF85A-8BC1-485B-9DD0-143B073CC942}" type="presParOf" srcId="{88EAAACC-B65C-419B-AEA3-BCBE65873352}" destId="{7E398FE8-5E71-49B5-B045-A706F765C784}" srcOrd="1" destOrd="0" presId="urn:microsoft.com/office/officeart/2005/8/layout/hierarchy1"/>
    <dgm:cxn modelId="{2D8CF6A5-842C-4E8C-A2E3-93D9FF4336E2}" type="presParOf" srcId="{7E398FE8-5E71-49B5-B045-A706F765C784}" destId="{905D72B0-7DF1-48ED-B332-6A9D6679A2E3}" srcOrd="0" destOrd="0" presId="urn:microsoft.com/office/officeart/2005/8/layout/hierarchy1"/>
    <dgm:cxn modelId="{FA280984-1ED7-4D70-B0EC-CC7E91861BC2}" type="presParOf" srcId="{7E398FE8-5E71-49B5-B045-A706F765C784}" destId="{1C65D76C-861D-4FD4-B49E-9E97028DC26A}" srcOrd="1" destOrd="0" presId="urn:microsoft.com/office/officeart/2005/8/layout/hierarchy1"/>
    <dgm:cxn modelId="{164E5014-5499-4D6A-BFC9-C167F8546353}" type="presParOf" srcId="{1C65D76C-861D-4FD4-B49E-9E97028DC26A}" destId="{60A8834A-D449-40D6-8E05-4F2F54161C2B}" srcOrd="0" destOrd="0" presId="urn:microsoft.com/office/officeart/2005/8/layout/hierarchy1"/>
    <dgm:cxn modelId="{3C3498E1-80F9-4734-A9F7-D7642282D667}" type="presParOf" srcId="{60A8834A-D449-40D6-8E05-4F2F54161C2B}" destId="{ED048668-E0B9-4CA8-A18D-FE5CD312A209}" srcOrd="0" destOrd="0" presId="urn:microsoft.com/office/officeart/2005/8/layout/hierarchy1"/>
    <dgm:cxn modelId="{0AD543DC-53BF-4992-86C6-38478FC368EA}" type="presParOf" srcId="{60A8834A-D449-40D6-8E05-4F2F54161C2B}" destId="{5144ADA4-9225-45D0-9061-98AC10F0EF20}" srcOrd="1" destOrd="0" presId="urn:microsoft.com/office/officeart/2005/8/layout/hierarchy1"/>
    <dgm:cxn modelId="{9AAF2B5F-7C0C-46A4-A2AF-35CE62954F70}" type="presParOf" srcId="{1C65D76C-861D-4FD4-B49E-9E97028DC26A}" destId="{DE4D0827-7793-4665-88B8-D6E15862C5CA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BBD77C-5698-4ADB-AF22-C9D51CC2132F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CB6C568-DD91-4A74-B0BA-A2BFCC76EF1B}">
      <dgm:prSet phldrT="[Text]" custT="1"/>
      <dgm:spPr/>
      <dgm:t>
        <a:bodyPr/>
        <a:lstStyle/>
        <a:p>
          <a:pPr algn="ctr"/>
          <a:r>
            <a:rPr lang="en-US" sz="1100" b="1"/>
            <a:t>Student brings device to library with physical damage</a:t>
          </a:r>
        </a:p>
      </dgm:t>
    </dgm:pt>
    <dgm:pt modelId="{75E4FC57-290A-45D7-A88C-3B93592C4769}" type="parTrans" cxnId="{CCD332AD-1935-4AE0-A1C7-4876778CB696}">
      <dgm:prSet/>
      <dgm:spPr/>
      <dgm:t>
        <a:bodyPr/>
        <a:lstStyle/>
        <a:p>
          <a:pPr algn="ctr"/>
          <a:endParaRPr lang="en-US"/>
        </a:p>
      </dgm:t>
    </dgm:pt>
    <dgm:pt modelId="{414055C1-FD19-4770-8765-3B7E6CB77EC4}" type="sibTrans" cxnId="{CCD332AD-1935-4AE0-A1C7-4876778CB696}">
      <dgm:prSet/>
      <dgm:spPr/>
      <dgm:t>
        <a:bodyPr/>
        <a:lstStyle/>
        <a:p>
          <a:pPr algn="ctr"/>
          <a:endParaRPr lang="en-US"/>
        </a:p>
      </dgm:t>
    </dgm:pt>
    <dgm:pt modelId="{F6E6C287-6D85-4C9A-91F0-7681E85CAD77}">
      <dgm:prSet phldrT="[Text]" custT="1"/>
      <dgm:spPr/>
      <dgm:t>
        <a:bodyPr/>
        <a:lstStyle/>
        <a:p>
          <a:pPr algn="ctr"/>
          <a:r>
            <a:rPr lang="en-US" sz="900" b="1"/>
            <a:t>Damage deemed accidental by media assistant</a:t>
          </a:r>
        </a:p>
      </dgm:t>
    </dgm:pt>
    <dgm:pt modelId="{2704F12E-CFCC-4C6E-AE38-3428B3C69AF0}" type="parTrans" cxnId="{AA5C2846-99FE-4894-AB62-1A19491BA083}">
      <dgm:prSet/>
      <dgm:spPr>
        <a:ln>
          <a:solidFill>
            <a:schemeClr val="tx2"/>
          </a:solidFill>
        </a:ln>
      </dgm:spPr>
      <dgm:t>
        <a:bodyPr/>
        <a:lstStyle/>
        <a:p>
          <a:pPr algn="ctr"/>
          <a:endParaRPr lang="en-US"/>
        </a:p>
      </dgm:t>
    </dgm:pt>
    <dgm:pt modelId="{E94A451B-63B5-4817-A095-A28F63AC97DE}" type="sibTrans" cxnId="{AA5C2846-99FE-4894-AB62-1A19491BA083}">
      <dgm:prSet/>
      <dgm:spPr/>
      <dgm:t>
        <a:bodyPr/>
        <a:lstStyle/>
        <a:p>
          <a:pPr algn="ctr"/>
          <a:endParaRPr lang="en-US"/>
        </a:p>
      </dgm:t>
    </dgm:pt>
    <dgm:pt modelId="{B98472A1-2EB4-4813-8E44-D7BF7A69C314}">
      <dgm:prSet phldrT="[Text]" custT="1"/>
      <dgm:spPr/>
      <dgm:t>
        <a:bodyPr/>
        <a:lstStyle/>
        <a:p>
          <a:pPr algn="ctr"/>
          <a:r>
            <a:rPr lang="en-US" sz="900"/>
            <a:t>Student signs and fills out Accidental Damage Form </a:t>
          </a:r>
        </a:p>
      </dgm:t>
    </dgm:pt>
    <dgm:pt modelId="{E1C0E5A3-0598-45DE-8509-14A1AE10964B}" type="parTrans" cxnId="{4D2C9C18-AC07-4D33-9FAB-4B7B9EB1D79C}">
      <dgm:prSet/>
      <dgm:spPr/>
      <dgm:t>
        <a:bodyPr/>
        <a:lstStyle/>
        <a:p>
          <a:pPr algn="ctr"/>
          <a:endParaRPr lang="en-US"/>
        </a:p>
      </dgm:t>
    </dgm:pt>
    <dgm:pt modelId="{27DF1648-C599-40C4-A365-5C5856ECDE70}" type="sibTrans" cxnId="{4D2C9C18-AC07-4D33-9FAB-4B7B9EB1D79C}">
      <dgm:prSet/>
      <dgm:spPr/>
      <dgm:t>
        <a:bodyPr/>
        <a:lstStyle/>
        <a:p>
          <a:pPr algn="ctr"/>
          <a:endParaRPr lang="en-US"/>
        </a:p>
      </dgm:t>
    </dgm:pt>
    <dgm:pt modelId="{7E552AEA-A6E3-4103-B91E-E98F514C50CC}">
      <dgm:prSet phldrT="[Text]" custT="1"/>
      <dgm:spPr/>
      <dgm:t>
        <a:bodyPr/>
        <a:lstStyle/>
        <a:p>
          <a:pPr algn="ctr"/>
          <a:r>
            <a:rPr lang="en-US" sz="900" b="1"/>
            <a:t>Damage deemed negligent, intentional, or questionable</a:t>
          </a:r>
        </a:p>
      </dgm:t>
    </dgm:pt>
    <dgm:pt modelId="{F11D9F23-6F48-46A9-A530-1DB177524771}" type="parTrans" cxnId="{0206D898-56E6-4A2A-913D-AF178AE07D73}">
      <dgm:prSet/>
      <dgm:spPr>
        <a:ln>
          <a:solidFill>
            <a:schemeClr val="tx2"/>
          </a:solidFill>
        </a:ln>
      </dgm:spPr>
      <dgm:t>
        <a:bodyPr/>
        <a:lstStyle/>
        <a:p>
          <a:pPr algn="ctr"/>
          <a:endParaRPr lang="en-US"/>
        </a:p>
      </dgm:t>
    </dgm:pt>
    <dgm:pt modelId="{1510E863-D9D4-4334-BEDE-9F290B0FCECF}" type="sibTrans" cxnId="{0206D898-56E6-4A2A-913D-AF178AE07D73}">
      <dgm:prSet/>
      <dgm:spPr/>
      <dgm:t>
        <a:bodyPr/>
        <a:lstStyle/>
        <a:p>
          <a:pPr algn="ctr"/>
          <a:endParaRPr lang="en-US"/>
        </a:p>
      </dgm:t>
    </dgm:pt>
    <dgm:pt modelId="{0AF86337-6C3F-4BAB-83C3-4E1D16DFAB31}">
      <dgm:prSet phldrT="[Text]" custT="1"/>
      <dgm:spPr/>
      <dgm:t>
        <a:bodyPr/>
        <a:lstStyle/>
        <a:p>
          <a:pPr algn="ctr"/>
          <a:r>
            <a:rPr lang="en-US" sz="900"/>
            <a:t>Device is taken to administration with form attached</a:t>
          </a:r>
        </a:p>
      </dgm:t>
    </dgm:pt>
    <dgm:pt modelId="{CFE5DF81-8656-4449-8BAA-46558DCF8A2B}" type="parTrans" cxnId="{255F4CE8-6EC2-4406-B65A-0B30D4EB9F0E}">
      <dgm:prSet/>
      <dgm:spPr/>
      <dgm:t>
        <a:bodyPr/>
        <a:lstStyle/>
        <a:p>
          <a:pPr algn="ctr"/>
          <a:endParaRPr lang="en-US"/>
        </a:p>
      </dgm:t>
    </dgm:pt>
    <dgm:pt modelId="{4CA35385-028C-46DA-B9EE-EA1C6425CC98}" type="sibTrans" cxnId="{255F4CE8-6EC2-4406-B65A-0B30D4EB9F0E}">
      <dgm:prSet/>
      <dgm:spPr/>
      <dgm:t>
        <a:bodyPr/>
        <a:lstStyle/>
        <a:p>
          <a:pPr algn="ctr"/>
          <a:endParaRPr lang="en-US"/>
        </a:p>
      </dgm:t>
    </dgm:pt>
    <dgm:pt modelId="{6E9E5ED3-DF80-471C-87F9-1647A53A1D1C}">
      <dgm:prSet custT="1"/>
      <dgm:spPr/>
      <dgm:t>
        <a:bodyPr/>
        <a:lstStyle/>
        <a:p>
          <a:pPr algn="ctr"/>
          <a:r>
            <a:rPr lang="en-US" sz="900"/>
            <a:t>Media assistant enters ticket into Destiny Resource Manager</a:t>
          </a:r>
        </a:p>
      </dgm:t>
    </dgm:pt>
    <dgm:pt modelId="{353F69FF-0217-457A-878F-9DBA77613939}" type="parTrans" cxnId="{C6C2B7C9-3034-443A-9062-3C54ACD9EE84}">
      <dgm:prSet/>
      <dgm:spPr/>
      <dgm:t>
        <a:bodyPr/>
        <a:lstStyle/>
        <a:p>
          <a:pPr algn="ctr"/>
          <a:endParaRPr lang="en-US"/>
        </a:p>
      </dgm:t>
    </dgm:pt>
    <dgm:pt modelId="{39E80AD2-29E4-412A-9E35-8B2C7720388E}" type="sibTrans" cxnId="{C6C2B7C9-3034-443A-9062-3C54ACD9EE84}">
      <dgm:prSet/>
      <dgm:spPr/>
      <dgm:t>
        <a:bodyPr/>
        <a:lstStyle/>
        <a:p>
          <a:pPr algn="ctr"/>
          <a:endParaRPr lang="en-US"/>
        </a:p>
      </dgm:t>
    </dgm:pt>
    <dgm:pt modelId="{6156150E-F2CA-42FA-865B-F317665A2EEF}">
      <dgm:prSet custT="1"/>
      <dgm:spPr/>
      <dgm:t>
        <a:bodyPr/>
        <a:lstStyle/>
        <a:p>
          <a:pPr algn="ctr"/>
          <a:r>
            <a:rPr lang="en-US" sz="900"/>
            <a:t>Device turned in to Tech Staff</a:t>
          </a:r>
        </a:p>
      </dgm:t>
    </dgm:pt>
    <dgm:pt modelId="{F709200E-4A3F-48E2-B495-CF7F5085A782}" type="parTrans" cxnId="{45CDD386-8EB2-4D60-AE32-07807FEA9FA3}">
      <dgm:prSet/>
      <dgm:spPr/>
      <dgm:t>
        <a:bodyPr/>
        <a:lstStyle/>
        <a:p>
          <a:pPr algn="ctr"/>
          <a:endParaRPr lang="en-US"/>
        </a:p>
      </dgm:t>
    </dgm:pt>
    <dgm:pt modelId="{6D314CD7-40F4-479B-91ED-E1AF3B0284EB}" type="sibTrans" cxnId="{45CDD386-8EB2-4D60-AE32-07807FEA9FA3}">
      <dgm:prSet/>
      <dgm:spPr/>
      <dgm:t>
        <a:bodyPr/>
        <a:lstStyle/>
        <a:p>
          <a:pPr algn="ctr"/>
          <a:endParaRPr lang="en-US"/>
        </a:p>
      </dgm:t>
    </dgm:pt>
    <dgm:pt modelId="{37704212-AE53-4EEA-8D16-6D00929A3AAF}">
      <dgm:prSet custT="1"/>
      <dgm:spPr/>
      <dgm:t>
        <a:bodyPr/>
        <a:lstStyle/>
        <a:p>
          <a:pPr algn="ctr"/>
          <a:r>
            <a:rPr lang="en-US" sz="900"/>
            <a:t>Tech Staff evaluates damage and orders parts for repair</a:t>
          </a:r>
        </a:p>
      </dgm:t>
    </dgm:pt>
    <dgm:pt modelId="{7565F4D7-9344-4645-95E9-654B7AAD2CEE}" type="parTrans" cxnId="{13988CF1-6C67-4B55-AA94-A2B2BD801D90}">
      <dgm:prSet/>
      <dgm:spPr/>
      <dgm:t>
        <a:bodyPr/>
        <a:lstStyle/>
        <a:p>
          <a:pPr algn="ctr"/>
          <a:endParaRPr lang="en-US"/>
        </a:p>
      </dgm:t>
    </dgm:pt>
    <dgm:pt modelId="{90146D90-8DAA-450B-9E5A-9BEAC40C814C}" type="sibTrans" cxnId="{13988CF1-6C67-4B55-AA94-A2B2BD801D90}">
      <dgm:prSet/>
      <dgm:spPr/>
      <dgm:t>
        <a:bodyPr/>
        <a:lstStyle/>
        <a:p>
          <a:pPr algn="ctr"/>
          <a:endParaRPr lang="en-US"/>
        </a:p>
      </dgm:t>
    </dgm:pt>
    <dgm:pt modelId="{84F1C898-C804-485E-9F27-72079A5EB7B0}">
      <dgm:prSet custT="1"/>
      <dgm:spPr/>
      <dgm:t>
        <a:bodyPr/>
        <a:lstStyle/>
        <a:p>
          <a:pPr algn="ctr"/>
          <a:r>
            <a:rPr lang="en-US" sz="900"/>
            <a:t>Parts arrive, and the device is repaired by the technician</a:t>
          </a:r>
        </a:p>
      </dgm:t>
    </dgm:pt>
    <dgm:pt modelId="{83BCCD88-398F-466A-A8E4-9DC0DB904E1B}" type="parTrans" cxnId="{4FD5AC96-AB40-4A2D-BBE7-F3B32BC33BBE}">
      <dgm:prSet/>
      <dgm:spPr/>
      <dgm:t>
        <a:bodyPr/>
        <a:lstStyle/>
        <a:p>
          <a:pPr algn="ctr"/>
          <a:endParaRPr lang="en-US"/>
        </a:p>
      </dgm:t>
    </dgm:pt>
    <dgm:pt modelId="{37ECAFE0-44BC-40D8-ACFC-E4E0C17567D8}" type="sibTrans" cxnId="{4FD5AC96-AB40-4A2D-BBE7-F3B32BC33BBE}">
      <dgm:prSet/>
      <dgm:spPr/>
      <dgm:t>
        <a:bodyPr/>
        <a:lstStyle/>
        <a:p>
          <a:pPr algn="ctr"/>
          <a:endParaRPr lang="en-US"/>
        </a:p>
      </dgm:t>
    </dgm:pt>
    <dgm:pt modelId="{3D66584B-A233-4C22-95FE-A4C0D6561174}">
      <dgm:prSet custT="1"/>
      <dgm:spPr/>
      <dgm:t>
        <a:bodyPr/>
        <a:lstStyle/>
        <a:p>
          <a:pPr algn="ctr"/>
          <a:r>
            <a:rPr lang="en-US" sz="900"/>
            <a:t>Technician closes Destiny ticket and returns device to the media assistant to return to the student</a:t>
          </a:r>
        </a:p>
      </dgm:t>
    </dgm:pt>
    <dgm:pt modelId="{2475E1C7-FC3B-49F4-8865-3C77423DD445}" type="parTrans" cxnId="{455ABFD1-02A2-4906-8405-C0DB7EF871B6}">
      <dgm:prSet/>
      <dgm:spPr/>
      <dgm:t>
        <a:bodyPr/>
        <a:lstStyle/>
        <a:p>
          <a:pPr algn="ctr"/>
          <a:endParaRPr lang="en-US"/>
        </a:p>
      </dgm:t>
    </dgm:pt>
    <dgm:pt modelId="{7E3C0152-E952-45E6-BA47-0A95165CD9E1}" type="sibTrans" cxnId="{455ABFD1-02A2-4906-8405-C0DB7EF871B6}">
      <dgm:prSet/>
      <dgm:spPr/>
      <dgm:t>
        <a:bodyPr/>
        <a:lstStyle/>
        <a:p>
          <a:pPr algn="ctr"/>
          <a:endParaRPr lang="en-US"/>
        </a:p>
      </dgm:t>
    </dgm:pt>
    <dgm:pt modelId="{8461270C-F08F-4FC4-B141-E1310CA015DF}">
      <dgm:prSet phldrT="[Text]" custT="1"/>
      <dgm:spPr/>
      <dgm:t>
        <a:bodyPr/>
        <a:lstStyle/>
        <a:p>
          <a:pPr algn="ctr"/>
          <a:r>
            <a:rPr lang="en-US" sz="900"/>
            <a:t>Media assistant fills our Student Repair/Damage Form</a:t>
          </a:r>
        </a:p>
      </dgm:t>
    </dgm:pt>
    <dgm:pt modelId="{9555D435-C75C-4C7D-AC67-7904F93AC964}" type="parTrans" cxnId="{668EB243-F338-4E71-B805-C543A99BDB09}">
      <dgm:prSet/>
      <dgm:spPr/>
      <dgm:t>
        <a:bodyPr/>
        <a:lstStyle/>
        <a:p>
          <a:pPr algn="ctr"/>
          <a:endParaRPr lang="en-US"/>
        </a:p>
      </dgm:t>
    </dgm:pt>
    <dgm:pt modelId="{9D461AAB-17A2-4A68-8258-8864B830B6A5}" type="sibTrans" cxnId="{668EB243-F338-4E71-B805-C543A99BDB09}">
      <dgm:prSet/>
      <dgm:spPr/>
      <dgm:t>
        <a:bodyPr/>
        <a:lstStyle/>
        <a:p>
          <a:pPr algn="ctr"/>
          <a:endParaRPr lang="en-US"/>
        </a:p>
      </dgm:t>
    </dgm:pt>
    <dgm:pt modelId="{64FDDC3C-2681-4C47-80D8-509D5D7CA1F7}">
      <dgm:prSet phldrT="[Text]" custT="1"/>
      <dgm:spPr/>
      <dgm:t>
        <a:bodyPr/>
        <a:lstStyle/>
        <a:p>
          <a:pPr algn="ctr"/>
          <a:r>
            <a:rPr lang="en-US" sz="900"/>
            <a:t>Device is taken to Tech Staff to determine approx. cost to repair and costs/parts are written on Damage form</a:t>
          </a:r>
        </a:p>
      </dgm:t>
    </dgm:pt>
    <dgm:pt modelId="{53226580-698E-46FD-A567-A9AE3890EFF1}" type="parTrans" cxnId="{74EC6335-CE6B-408F-881E-C19A3D9321C4}">
      <dgm:prSet/>
      <dgm:spPr/>
      <dgm:t>
        <a:bodyPr/>
        <a:lstStyle/>
        <a:p>
          <a:pPr algn="ctr"/>
          <a:endParaRPr lang="en-US"/>
        </a:p>
      </dgm:t>
    </dgm:pt>
    <dgm:pt modelId="{CEBB4B6A-0626-43FB-BAC9-01FA538F660F}" type="sibTrans" cxnId="{74EC6335-CE6B-408F-881E-C19A3D9321C4}">
      <dgm:prSet/>
      <dgm:spPr/>
      <dgm:t>
        <a:bodyPr/>
        <a:lstStyle/>
        <a:p>
          <a:pPr algn="ctr"/>
          <a:endParaRPr lang="en-US"/>
        </a:p>
      </dgm:t>
    </dgm:pt>
    <dgm:pt modelId="{0EB32761-79B5-440A-ABE5-1A3EEDF73D81}">
      <dgm:prSet phldrT="[Text]" custT="1"/>
      <dgm:spPr/>
      <dgm:t>
        <a:bodyPr/>
        <a:lstStyle/>
        <a:p>
          <a:pPr algn="ctr"/>
          <a:r>
            <a:rPr lang="en-US" sz="900"/>
            <a:t>Administration interviews student to determine the situation behind the damage</a:t>
          </a:r>
        </a:p>
      </dgm:t>
    </dgm:pt>
    <dgm:pt modelId="{89E5E5E3-2665-41CD-9F8E-699A6085A772}" type="parTrans" cxnId="{EA8A03F0-6836-43AE-B801-271D2EBEABC8}">
      <dgm:prSet/>
      <dgm:spPr/>
      <dgm:t>
        <a:bodyPr/>
        <a:lstStyle/>
        <a:p>
          <a:pPr algn="ctr"/>
          <a:endParaRPr lang="en-US"/>
        </a:p>
      </dgm:t>
    </dgm:pt>
    <dgm:pt modelId="{932367CC-9059-4E93-BC47-5B288F1DDA01}" type="sibTrans" cxnId="{EA8A03F0-6836-43AE-B801-271D2EBEABC8}">
      <dgm:prSet/>
      <dgm:spPr/>
      <dgm:t>
        <a:bodyPr/>
        <a:lstStyle/>
        <a:p>
          <a:pPr algn="ctr"/>
          <a:endParaRPr lang="en-US"/>
        </a:p>
      </dgm:t>
    </dgm:pt>
    <dgm:pt modelId="{321A016E-C033-4BDC-B7D5-AE694C78283C}">
      <dgm:prSet phldrT="[Text]" custT="1"/>
      <dgm:spPr/>
      <dgm:t>
        <a:bodyPr/>
        <a:lstStyle/>
        <a:p>
          <a:pPr algn="ctr"/>
          <a:r>
            <a:rPr lang="en-US" sz="900" b="1"/>
            <a:t>Administration determines damage is accidental</a:t>
          </a:r>
        </a:p>
      </dgm:t>
    </dgm:pt>
    <dgm:pt modelId="{09A84B65-A68D-467A-AFF1-A62EE41589B0}" type="parTrans" cxnId="{5E07E322-DCCC-4E58-BA5E-235A4EDB0B93}">
      <dgm:prSet/>
      <dgm:spPr/>
      <dgm:t>
        <a:bodyPr/>
        <a:lstStyle/>
        <a:p>
          <a:pPr algn="ctr"/>
          <a:endParaRPr lang="en-US"/>
        </a:p>
      </dgm:t>
    </dgm:pt>
    <dgm:pt modelId="{EFF1FC14-D1CD-458E-BA26-0764ED23E53B}" type="sibTrans" cxnId="{5E07E322-DCCC-4E58-BA5E-235A4EDB0B93}">
      <dgm:prSet/>
      <dgm:spPr/>
      <dgm:t>
        <a:bodyPr/>
        <a:lstStyle/>
        <a:p>
          <a:pPr algn="ctr"/>
          <a:endParaRPr lang="en-US"/>
        </a:p>
      </dgm:t>
    </dgm:pt>
    <dgm:pt modelId="{F444F341-9860-4003-AA2D-61EB14A9B42E}">
      <dgm:prSet phldrT="[Text]" custT="1"/>
      <dgm:spPr/>
      <dgm:t>
        <a:bodyPr/>
        <a:lstStyle/>
        <a:p>
          <a:pPr algn="ctr"/>
          <a:r>
            <a:rPr lang="en-US" sz="900" b="1"/>
            <a:t>Administration determines damage is negligent or intentional</a:t>
          </a:r>
        </a:p>
      </dgm:t>
    </dgm:pt>
    <dgm:pt modelId="{9DE78A86-7553-4309-B686-3CFFCF298C2D}" type="parTrans" cxnId="{7E945E70-4A74-412B-BBA6-E68359D62345}">
      <dgm:prSet/>
      <dgm:spPr/>
      <dgm:t>
        <a:bodyPr/>
        <a:lstStyle/>
        <a:p>
          <a:pPr algn="ctr"/>
          <a:endParaRPr lang="en-US"/>
        </a:p>
      </dgm:t>
    </dgm:pt>
    <dgm:pt modelId="{B5EE4BAC-64AE-4587-ADBA-06F356962681}" type="sibTrans" cxnId="{7E945E70-4A74-412B-BBA6-E68359D62345}">
      <dgm:prSet/>
      <dgm:spPr/>
      <dgm:t>
        <a:bodyPr/>
        <a:lstStyle/>
        <a:p>
          <a:pPr algn="ctr"/>
          <a:endParaRPr lang="en-US"/>
        </a:p>
      </dgm:t>
    </dgm:pt>
    <dgm:pt modelId="{2820A5DE-9DF2-4959-A307-8AFBEAEAEAEA}">
      <dgm:prSet phldrT="[Text]" custT="1"/>
      <dgm:spPr/>
      <dgm:t>
        <a:bodyPr/>
        <a:lstStyle/>
        <a:p>
          <a:pPr algn="ctr"/>
          <a:r>
            <a:rPr lang="en-US" sz="900"/>
            <a:t>Administration contacts parent to inform of damages and costs to repair</a:t>
          </a:r>
        </a:p>
      </dgm:t>
    </dgm:pt>
    <dgm:pt modelId="{C9DC61D0-1B79-4F79-906F-1A9BE78EEC6D}" type="parTrans" cxnId="{1F359597-01B7-4A48-90C9-273814BA9DC4}">
      <dgm:prSet/>
      <dgm:spPr/>
      <dgm:t>
        <a:bodyPr/>
        <a:lstStyle/>
        <a:p>
          <a:pPr algn="ctr"/>
          <a:endParaRPr lang="en-US"/>
        </a:p>
      </dgm:t>
    </dgm:pt>
    <dgm:pt modelId="{2BF2FABB-8A50-45D5-959F-7106E8084F82}" type="sibTrans" cxnId="{1F359597-01B7-4A48-90C9-273814BA9DC4}">
      <dgm:prSet/>
      <dgm:spPr/>
      <dgm:t>
        <a:bodyPr/>
        <a:lstStyle/>
        <a:p>
          <a:pPr algn="ctr"/>
          <a:endParaRPr lang="en-US"/>
        </a:p>
      </dgm:t>
    </dgm:pt>
    <dgm:pt modelId="{183614CD-3015-4449-8773-5C550A7B57D1}">
      <dgm:prSet phldrT="[Text]" custT="1"/>
      <dgm:spPr/>
      <dgm:t>
        <a:bodyPr/>
        <a:lstStyle/>
        <a:p>
          <a:pPr algn="ctr"/>
          <a:r>
            <a:rPr lang="en-US" sz="900"/>
            <a:t>When contact is made, device is returned to tech department and is held until payment is received or payment plan is agreed upon</a:t>
          </a:r>
        </a:p>
      </dgm:t>
    </dgm:pt>
    <dgm:pt modelId="{66C4A70F-5721-4BFC-88CD-541E66C4BECB}" type="parTrans" cxnId="{ABACFCC1-E349-4E77-BB24-2D11C842FFE0}">
      <dgm:prSet/>
      <dgm:spPr/>
      <dgm:t>
        <a:bodyPr/>
        <a:lstStyle/>
        <a:p>
          <a:pPr algn="ctr"/>
          <a:endParaRPr lang="en-US"/>
        </a:p>
      </dgm:t>
    </dgm:pt>
    <dgm:pt modelId="{DAC0FF89-55EB-40FE-A5E3-E5B3C23289FB}" type="sibTrans" cxnId="{ABACFCC1-E349-4E77-BB24-2D11C842FFE0}">
      <dgm:prSet/>
      <dgm:spPr/>
      <dgm:t>
        <a:bodyPr/>
        <a:lstStyle/>
        <a:p>
          <a:pPr algn="ctr"/>
          <a:endParaRPr lang="en-US"/>
        </a:p>
      </dgm:t>
    </dgm:pt>
    <dgm:pt modelId="{D04B9A31-3F66-4BCE-B1A3-FC6151B6F871}">
      <dgm:prSet phldrT="[Text]" custT="1"/>
      <dgm:spPr/>
      <dgm:t>
        <a:bodyPr/>
        <a:lstStyle/>
        <a:p>
          <a:pPr algn="ctr"/>
          <a:r>
            <a:rPr lang="en-US" sz="900"/>
            <a:t>Device is returned to the Tech Staff to repair</a:t>
          </a:r>
        </a:p>
      </dgm:t>
    </dgm:pt>
    <dgm:pt modelId="{B45C607A-58C5-4C0A-AF9F-26C92C53ABE0}" type="parTrans" cxnId="{9CD092D7-2195-47F2-80C7-918EA35961A6}">
      <dgm:prSet/>
      <dgm:spPr/>
      <dgm:t>
        <a:bodyPr/>
        <a:lstStyle/>
        <a:p>
          <a:pPr algn="ctr"/>
          <a:endParaRPr lang="en-US"/>
        </a:p>
      </dgm:t>
    </dgm:pt>
    <dgm:pt modelId="{0D806CE7-7E8C-4864-A107-BDFEE39556B8}" type="sibTrans" cxnId="{9CD092D7-2195-47F2-80C7-918EA35961A6}">
      <dgm:prSet/>
      <dgm:spPr/>
      <dgm:t>
        <a:bodyPr/>
        <a:lstStyle/>
        <a:p>
          <a:pPr algn="ctr"/>
          <a:endParaRPr lang="en-US"/>
        </a:p>
      </dgm:t>
    </dgm:pt>
    <dgm:pt modelId="{69A70339-7DD3-42B5-825E-2C6295B0367F}" type="pres">
      <dgm:prSet presAssocID="{80BBD77C-5698-4ADB-AF22-C9D51CC213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9B3254-7F95-42CF-951F-51AAD9906A3E}" type="pres">
      <dgm:prSet presAssocID="{FCB6C568-DD91-4A74-B0BA-A2BFCC76EF1B}" presName="hierRoot1" presStyleCnt="0"/>
      <dgm:spPr/>
    </dgm:pt>
    <dgm:pt modelId="{946DDBD1-3EB5-4865-B420-B2D9C4B80CEC}" type="pres">
      <dgm:prSet presAssocID="{FCB6C568-DD91-4A74-B0BA-A2BFCC76EF1B}" presName="composite" presStyleCnt="0"/>
      <dgm:spPr/>
    </dgm:pt>
    <dgm:pt modelId="{A3638D52-7127-4B7C-8D44-EB8BE1318359}" type="pres">
      <dgm:prSet presAssocID="{FCB6C568-DD91-4A74-B0BA-A2BFCC76EF1B}" presName="background" presStyleLbl="node0" presStyleIdx="0" presStyleCnt="1"/>
      <dgm:spPr/>
    </dgm:pt>
    <dgm:pt modelId="{8E38EDD9-DCA8-4A1D-B828-A327FFA287DA}" type="pres">
      <dgm:prSet presAssocID="{FCB6C568-DD91-4A74-B0BA-A2BFCC76EF1B}" presName="text" presStyleLbl="fgAcc0" presStyleIdx="0" presStyleCnt="1" custScaleX="549698" custScaleY="494496">
        <dgm:presLayoutVars>
          <dgm:chPref val="3"/>
        </dgm:presLayoutVars>
      </dgm:prSet>
      <dgm:spPr/>
    </dgm:pt>
    <dgm:pt modelId="{BCAEA868-4BF8-4CF8-8D7C-3FA4F9B79CAD}" type="pres">
      <dgm:prSet presAssocID="{FCB6C568-DD91-4A74-B0BA-A2BFCC76EF1B}" presName="hierChild2" presStyleCnt="0"/>
      <dgm:spPr/>
    </dgm:pt>
    <dgm:pt modelId="{C4C22900-164D-43E7-8852-5DCF073DA095}" type="pres">
      <dgm:prSet presAssocID="{2704F12E-CFCC-4C6E-AE38-3428B3C69AF0}" presName="Name10" presStyleLbl="parChTrans1D2" presStyleIdx="0" presStyleCnt="2"/>
      <dgm:spPr/>
    </dgm:pt>
    <dgm:pt modelId="{D909D8C4-0195-4D5B-B98B-F0A0F2960A5C}" type="pres">
      <dgm:prSet presAssocID="{F6E6C287-6D85-4C9A-91F0-7681E85CAD77}" presName="hierRoot2" presStyleCnt="0"/>
      <dgm:spPr/>
    </dgm:pt>
    <dgm:pt modelId="{9FFD3AB9-401F-4129-BF88-A2373411F6FB}" type="pres">
      <dgm:prSet presAssocID="{F6E6C287-6D85-4C9A-91F0-7681E85CAD77}" presName="composite2" presStyleCnt="0"/>
      <dgm:spPr/>
    </dgm:pt>
    <dgm:pt modelId="{8712CEF9-05AB-4882-AA6B-B48E2B55F1E8}" type="pres">
      <dgm:prSet presAssocID="{F6E6C287-6D85-4C9A-91F0-7681E85CAD77}" presName="background2" presStyleLbl="node2" presStyleIdx="0" presStyleCnt="2"/>
      <dgm:spPr/>
    </dgm:pt>
    <dgm:pt modelId="{5AAE8F6C-2483-4FF8-99E8-46BD93C73CFE}" type="pres">
      <dgm:prSet presAssocID="{F6E6C287-6D85-4C9A-91F0-7681E85CAD77}" presName="text2" presStyleLbl="fgAcc2" presStyleIdx="0" presStyleCnt="2" custScaleX="569107" custScaleY="400956" custLinFactNeighborX="-78642" custLinFactNeighborY="404">
        <dgm:presLayoutVars>
          <dgm:chPref val="3"/>
        </dgm:presLayoutVars>
      </dgm:prSet>
      <dgm:spPr/>
    </dgm:pt>
    <dgm:pt modelId="{3A175125-78CB-4208-939F-EABA2ECF791E}" type="pres">
      <dgm:prSet presAssocID="{F6E6C287-6D85-4C9A-91F0-7681E85CAD77}" presName="hierChild3" presStyleCnt="0"/>
      <dgm:spPr/>
    </dgm:pt>
    <dgm:pt modelId="{4F6FAF38-967D-4A8D-B67D-BED7AD391013}" type="pres">
      <dgm:prSet presAssocID="{E1C0E5A3-0598-45DE-8509-14A1AE10964B}" presName="Name17" presStyleLbl="parChTrans1D3" presStyleIdx="0" presStyleCnt="2"/>
      <dgm:spPr/>
    </dgm:pt>
    <dgm:pt modelId="{1DAC0520-E180-4567-8844-AC5ABFD9D43A}" type="pres">
      <dgm:prSet presAssocID="{B98472A1-2EB4-4813-8E44-D7BF7A69C314}" presName="hierRoot3" presStyleCnt="0"/>
      <dgm:spPr/>
    </dgm:pt>
    <dgm:pt modelId="{4AF6164B-591F-4ED6-9F8D-305DA91B8389}" type="pres">
      <dgm:prSet presAssocID="{B98472A1-2EB4-4813-8E44-D7BF7A69C314}" presName="composite3" presStyleCnt="0"/>
      <dgm:spPr/>
    </dgm:pt>
    <dgm:pt modelId="{F93917EB-E4CD-452F-ADD6-F2D4BA781AD8}" type="pres">
      <dgm:prSet presAssocID="{B98472A1-2EB4-4813-8E44-D7BF7A69C314}" presName="background3" presStyleLbl="node3" presStyleIdx="0" presStyleCnt="2"/>
      <dgm:spPr/>
    </dgm:pt>
    <dgm:pt modelId="{C797DEB7-E319-49AB-87FB-7E49C9C29B43}" type="pres">
      <dgm:prSet presAssocID="{B98472A1-2EB4-4813-8E44-D7BF7A69C314}" presName="text3" presStyleLbl="fgAcc3" presStyleIdx="0" presStyleCnt="2" custScaleX="645427" custScaleY="351753" custLinFactNeighborX="-78642" custLinFactNeighborY="404">
        <dgm:presLayoutVars>
          <dgm:chPref val="3"/>
        </dgm:presLayoutVars>
      </dgm:prSet>
      <dgm:spPr/>
    </dgm:pt>
    <dgm:pt modelId="{906C5DB2-B900-40F2-B0BC-969AC9747A78}" type="pres">
      <dgm:prSet presAssocID="{B98472A1-2EB4-4813-8E44-D7BF7A69C314}" presName="hierChild4" presStyleCnt="0"/>
      <dgm:spPr/>
    </dgm:pt>
    <dgm:pt modelId="{F9D65AF3-4629-4C32-BA37-67FFB7D20C56}" type="pres">
      <dgm:prSet presAssocID="{353F69FF-0217-457A-878F-9DBA77613939}" presName="Name23" presStyleLbl="parChTrans1D4" presStyleIdx="0" presStyleCnt="13"/>
      <dgm:spPr/>
    </dgm:pt>
    <dgm:pt modelId="{AC6262E6-7E2C-4466-9610-2542E536A7D4}" type="pres">
      <dgm:prSet presAssocID="{6E9E5ED3-DF80-471C-87F9-1647A53A1D1C}" presName="hierRoot4" presStyleCnt="0"/>
      <dgm:spPr/>
    </dgm:pt>
    <dgm:pt modelId="{90677C57-42F1-4ECE-976E-5A15EF7DB5E5}" type="pres">
      <dgm:prSet presAssocID="{6E9E5ED3-DF80-471C-87F9-1647A53A1D1C}" presName="composite4" presStyleCnt="0"/>
      <dgm:spPr/>
    </dgm:pt>
    <dgm:pt modelId="{1B0D588B-F769-468A-9E79-DAAB7DEE9748}" type="pres">
      <dgm:prSet presAssocID="{6E9E5ED3-DF80-471C-87F9-1647A53A1D1C}" presName="background4" presStyleLbl="node4" presStyleIdx="0" presStyleCnt="13"/>
      <dgm:spPr/>
    </dgm:pt>
    <dgm:pt modelId="{92FCC93C-D5C6-45EF-A097-A892CF83443E}" type="pres">
      <dgm:prSet presAssocID="{6E9E5ED3-DF80-471C-87F9-1647A53A1D1C}" presName="text4" presStyleLbl="fgAcc4" presStyleIdx="0" presStyleCnt="13" custScaleX="524738" custScaleY="456171" custLinFactNeighborX="-78642" custLinFactNeighborY="404">
        <dgm:presLayoutVars>
          <dgm:chPref val="3"/>
        </dgm:presLayoutVars>
      </dgm:prSet>
      <dgm:spPr/>
    </dgm:pt>
    <dgm:pt modelId="{DD30480B-63EA-46FA-943D-DE5E311C5A3F}" type="pres">
      <dgm:prSet presAssocID="{6E9E5ED3-DF80-471C-87F9-1647A53A1D1C}" presName="hierChild5" presStyleCnt="0"/>
      <dgm:spPr/>
    </dgm:pt>
    <dgm:pt modelId="{893546E6-4CF2-430D-A775-6274EDE93C6A}" type="pres">
      <dgm:prSet presAssocID="{F709200E-4A3F-48E2-B495-CF7F5085A782}" presName="Name23" presStyleLbl="parChTrans1D4" presStyleIdx="1" presStyleCnt="13"/>
      <dgm:spPr/>
    </dgm:pt>
    <dgm:pt modelId="{A362C0BF-512E-4190-9A2E-C61BB1FDBE03}" type="pres">
      <dgm:prSet presAssocID="{6156150E-F2CA-42FA-865B-F317665A2EEF}" presName="hierRoot4" presStyleCnt="0"/>
      <dgm:spPr/>
    </dgm:pt>
    <dgm:pt modelId="{0BCD51C5-3464-4344-BECB-BDC5C17F0AA2}" type="pres">
      <dgm:prSet presAssocID="{6156150E-F2CA-42FA-865B-F317665A2EEF}" presName="composite4" presStyleCnt="0"/>
      <dgm:spPr/>
    </dgm:pt>
    <dgm:pt modelId="{C867707A-BD59-448B-9D8C-74B1F1646B68}" type="pres">
      <dgm:prSet presAssocID="{6156150E-F2CA-42FA-865B-F317665A2EEF}" presName="background4" presStyleLbl="node4" presStyleIdx="1" presStyleCnt="13"/>
      <dgm:spPr/>
    </dgm:pt>
    <dgm:pt modelId="{658D2CBA-9505-476E-A315-FC2E214DCEF9}" type="pres">
      <dgm:prSet presAssocID="{6156150E-F2CA-42FA-865B-F317665A2EEF}" presName="text4" presStyleLbl="fgAcc4" presStyleIdx="1" presStyleCnt="13" custScaleX="501858" custScaleY="364100" custLinFactX="-322834" custLinFactY="-100000" custLinFactNeighborX="-400000" custLinFactNeighborY="-123609">
        <dgm:presLayoutVars>
          <dgm:chPref val="3"/>
        </dgm:presLayoutVars>
      </dgm:prSet>
      <dgm:spPr/>
    </dgm:pt>
    <dgm:pt modelId="{A72C2E17-E72D-46B8-9291-7553BBB89A2D}" type="pres">
      <dgm:prSet presAssocID="{6156150E-F2CA-42FA-865B-F317665A2EEF}" presName="hierChild5" presStyleCnt="0"/>
      <dgm:spPr/>
    </dgm:pt>
    <dgm:pt modelId="{0859C4D9-0F9F-43F0-9862-9F60B8BFFC97}" type="pres">
      <dgm:prSet presAssocID="{7565F4D7-9344-4645-95E9-654B7AAD2CEE}" presName="Name23" presStyleLbl="parChTrans1D4" presStyleIdx="2" presStyleCnt="13"/>
      <dgm:spPr/>
    </dgm:pt>
    <dgm:pt modelId="{82BE3F54-4CC1-4142-8DFC-9723B98C7EA9}" type="pres">
      <dgm:prSet presAssocID="{37704212-AE53-4EEA-8D16-6D00929A3AAF}" presName="hierRoot4" presStyleCnt="0"/>
      <dgm:spPr/>
    </dgm:pt>
    <dgm:pt modelId="{5E0C54EC-ED49-4FBF-8A7A-D461B29E4281}" type="pres">
      <dgm:prSet presAssocID="{37704212-AE53-4EEA-8D16-6D00929A3AAF}" presName="composite4" presStyleCnt="0"/>
      <dgm:spPr/>
    </dgm:pt>
    <dgm:pt modelId="{2DBD15CC-9DF6-49E1-A330-E70F3D557218}" type="pres">
      <dgm:prSet presAssocID="{37704212-AE53-4EEA-8D16-6D00929A3AAF}" presName="background4" presStyleLbl="node4" presStyleIdx="2" presStyleCnt="13"/>
      <dgm:spPr/>
    </dgm:pt>
    <dgm:pt modelId="{0D764621-602F-461B-9DD1-772821FA0EC5}" type="pres">
      <dgm:prSet presAssocID="{37704212-AE53-4EEA-8D16-6D00929A3AAF}" presName="text4" presStyleLbl="fgAcc4" presStyleIdx="2" presStyleCnt="13" custScaleX="565645" custScaleY="445872" custLinFactX="-322339" custLinFactY="-52749" custLinFactNeighborX="-400000" custLinFactNeighborY="-100000">
        <dgm:presLayoutVars>
          <dgm:chPref val="3"/>
        </dgm:presLayoutVars>
      </dgm:prSet>
      <dgm:spPr/>
    </dgm:pt>
    <dgm:pt modelId="{38E01BC4-CDF6-4884-945F-59AAEF9104C4}" type="pres">
      <dgm:prSet presAssocID="{37704212-AE53-4EEA-8D16-6D00929A3AAF}" presName="hierChild5" presStyleCnt="0"/>
      <dgm:spPr/>
    </dgm:pt>
    <dgm:pt modelId="{82B6FB96-2CD6-40D9-9A52-28690A0AAF03}" type="pres">
      <dgm:prSet presAssocID="{83BCCD88-398F-466A-A8E4-9DC0DB904E1B}" presName="Name23" presStyleLbl="parChTrans1D4" presStyleIdx="3" presStyleCnt="13"/>
      <dgm:spPr/>
    </dgm:pt>
    <dgm:pt modelId="{A7B7DB59-0BD1-4368-8305-9857C7E560DF}" type="pres">
      <dgm:prSet presAssocID="{84F1C898-C804-485E-9F27-72079A5EB7B0}" presName="hierRoot4" presStyleCnt="0"/>
      <dgm:spPr/>
    </dgm:pt>
    <dgm:pt modelId="{C4700A74-555E-4144-882D-9AD3C12ECCBE}" type="pres">
      <dgm:prSet presAssocID="{84F1C898-C804-485E-9F27-72079A5EB7B0}" presName="composite4" presStyleCnt="0"/>
      <dgm:spPr/>
    </dgm:pt>
    <dgm:pt modelId="{B6A2F594-E340-4AF7-A412-374E1FE1A4A0}" type="pres">
      <dgm:prSet presAssocID="{84F1C898-C804-485E-9F27-72079A5EB7B0}" presName="background4" presStyleLbl="node4" presStyleIdx="3" presStyleCnt="13"/>
      <dgm:spPr/>
    </dgm:pt>
    <dgm:pt modelId="{2E14AECB-EDFA-4952-99E5-1D70670BF6DD}" type="pres">
      <dgm:prSet presAssocID="{84F1C898-C804-485E-9F27-72079A5EB7B0}" presName="text4" presStyleLbl="fgAcc4" presStyleIdx="3" presStyleCnt="13" custScaleX="560842" custScaleY="411524" custLinFactX="-325121" custLinFactNeighborX="-400000" custLinFactNeighborY="-43469">
        <dgm:presLayoutVars>
          <dgm:chPref val="3"/>
        </dgm:presLayoutVars>
      </dgm:prSet>
      <dgm:spPr/>
    </dgm:pt>
    <dgm:pt modelId="{494EF778-C791-41FC-B650-EB2314066D9D}" type="pres">
      <dgm:prSet presAssocID="{84F1C898-C804-485E-9F27-72079A5EB7B0}" presName="hierChild5" presStyleCnt="0"/>
      <dgm:spPr/>
    </dgm:pt>
    <dgm:pt modelId="{364E21F1-B570-496F-BD22-5D9BC07352DC}" type="pres">
      <dgm:prSet presAssocID="{2475E1C7-FC3B-49F4-8865-3C77423DD445}" presName="Name23" presStyleLbl="parChTrans1D4" presStyleIdx="4" presStyleCnt="13"/>
      <dgm:spPr/>
    </dgm:pt>
    <dgm:pt modelId="{E831DF30-CB0D-478F-B388-93F5B615605D}" type="pres">
      <dgm:prSet presAssocID="{3D66584B-A233-4C22-95FE-A4C0D6561174}" presName="hierRoot4" presStyleCnt="0"/>
      <dgm:spPr/>
    </dgm:pt>
    <dgm:pt modelId="{B5507B35-E381-46A4-A5BA-B8EFAA103587}" type="pres">
      <dgm:prSet presAssocID="{3D66584B-A233-4C22-95FE-A4C0D6561174}" presName="composite4" presStyleCnt="0"/>
      <dgm:spPr/>
    </dgm:pt>
    <dgm:pt modelId="{A7461B27-5ED1-4F26-A675-C63EA9C6F48D}" type="pres">
      <dgm:prSet presAssocID="{3D66584B-A233-4C22-95FE-A4C0D6561174}" presName="background4" presStyleLbl="node4" presStyleIdx="4" presStyleCnt="13"/>
      <dgm:spPr/>
    </dgm:pt>
    <dgm:pt modelId="{E6154014-9132-44B8-9E5B-0C8D1FB3A709}" type="pres">
      <dgm:prSet presAssocID="{3D66584B-A233-4C22-95FE-A4C0D6561174}" presName="text4" presStyleLbl="fgAcc4" presStyleIdx="4" presStyleCnt="13" custScaleX="667469" custScaleY="483117" custLinFactX="-316349" custLinFactNeighborX="-400000" custLinFactNeighborY="40063">
        <dgm:presLayoutVars>
          <dgm:chPref val="3"/>
        </dgm:presLayoutVars>
      </dgm:prSet>
      <dgm:spPr/>
    </dgm:pt>
    <dgm:pt modelId="{4B41DC3B-388A-4E04-97AC-B5970E68FC31}" type="pres">
      <dgm:prSet presAssocID="{3D66584B-A233-4C22-95FE-A4C0D6561174}" presName="hierChild5" presStyleCnt="0"/>
      <dgm:spPr/>
    </dgm:pt>
    <dgm:pt modelId="{0C153643-4E61-4D07-9269-12CB3368B5C7}" type="pres">
      <dgm:prSet presAssocID="{F11D9F23-6F48-46A9-A530-1DB177524771}" presName="Name10" presStyleLbl="parChTrans1D2" presStyleIdx="1" presStyleCnt="2"/>
      <dgm:spPr/>
    </dgm:pt>
    <dgm:pt modelId="{4B411F00-6453-4D5A-981E-3F39729C0F5A}" type="pres">
      <dgm:prSet presAssocID="{7E552AEA-A6E3-4103-B91E-E98F514C50CC}" presName="hierRoot2" presStyleCnt="0"/>
      <dgm:spPr/>
    </dgm:pt>
    <dgm:pt modelId="{D4B3BE7F-256C-4DC0-B609-22C03ABCA303}" type="pres">
      <dgm:prSet presAssocID="{7E552AEA-A6E3-4103-B91E-E98F514C50CC}" presName="composite2" presStyleCnt="0"/>
      <dgm:spPr/>
    </dgm:pt>
    <dgm:pt modelId="{FB8514BC-E117-487D-AD90-5059959A653A}" type="pres">
      <dgm:prSet presAssocID="{7E552AEA-A6E3-4103-B91E-E98F514C50CC}" presName="background2" presStyleLbl="node2" presStyleIdx="1" presStyleCnt="2"/>
      <dgm:spPr/>
    </dgm:pt>
    <dgm:pt modelId="{87825896-755D-4ED9-832B-556E0FF75F1D}" type="pres">
      <dgm:prSet presAssocID="{7E552AEA-A6E3-4103-B91E-E98F514C50CC}" presName="text2" presStyleLbl="fgAcc2" presStyleIdx="1" presStyleCnt="2" custScaleX="507272" custScaleY="430986" custLinFactNeighborX="87208" custLinFactNeighborY="405">
        <dgm:presLayoutVars>
          <dgm:chPref val="3"/>
        </dgm:presLayoutVars>
      </dgm:prSet>
      <dgm:spPr/>
    </dgm:pt>
    <dgm:pt modelId="{7FD4F78A-F225-4C04-981F-59593E156B4D}" type="pres">
      <dgm:prSet presAssocID="{7E552AEA-A6E3-4103-B91E-E98F514C50CC}" presName="hierChild3" presStyleCnt="0"/>
      <dgm:spPr/>
    </dgm:pt>
    <dgm:pt modelId="{0020E06A-43D2-4CAA-A867-20D1F7BB9755}" type="pres">
      <dgm:prSet presAssocID="{9555D435-C75C-4C7D-AC67-7904F93AC964}" presName="Name17" presStyleLbl="parChTrans1D3" presStyleIdx="1" presStyleCnt="2"/>
      <dgm:spPr/>
    </dgm:pt>
    <dgm:pt modelId="{27891EDA-9ABD-496E-9AFB-DD64E37C1ABC}" type="pres">
      <dgm:prSet presAssocID="{8461270C-F08F-4FC4-B141-E1310CA015DF}" presName="hierRoot3" presStyleCnt="0"/>
      <dgm:spPr/>
    </dgm:pt>
    <dgm:pt modelId="{BBE5A29E-3357-4BD6-BFC0-E1D9150D4CCE}" type="pres">
      <dgm:prSet presAssocID="{8461270C-F08F-4FC4-B141-E1310CA015DF}" presName="composite3" presStyleCnt="0"/>
      <dgm:spPr/>
    </dgm:pt>
    <dgm:pt modelId="{F265364E-9AE8-4B92-A480-623C8E0D684E}" type="pres">
      <dgm:prSet presAssocID="{8461270C-F08F-4FC4-B141-E1310CA015DF}" presName="background3" presStyleLbl="node3" presStyleIdx="1" presStyleCnt="2"/>
      <dgm:spPr/>
    </dgm:pt>
    <dgm:pt modelId="{D1FF156A-7421-4144-BF51-A3417F5B6B2A}" type="pres">
      <dgm:prSet presAssocID="{8461270C-F08F-4FC4-B141-E1310CA015DF}" presName="text3" presStyleLbl="fgAcc3" presStyleIdx="1" presStyleCnt="2" custScaleX="658336" custScaleY="416857" custLinFactNeighborX="87208" custLinFactNeighborY="405">
        <dgm:presLayoutVars>
          <dgm:chPref val="3"/>
        </dgm:presLayoutVars>
      </dgm:prSet>
      <dgm:spPr/>
    </dgm:pt>
    <dgm:pt modelId="{7CE765C2-0CE2-4769-BAD7-7499AB9E9796}" type="pres">
      <dgm:prSet presAssocID="{8461270C-F08F-4FC4-B141-E1310CA015DF}" presName="hierChild4" presStyleCnt="0"/>
      <dgm:spPr/>
    </dgm:pt>
    <dgm:pt modelId="{287EA657-3D3D-4118-A09A-B3590DEF263C}" type="pres">
      <dgm:prSet presAssocID="{53226580-698E-46FD-A567-A9AE3890EFF1}" presName="Name23" presStyleLbl="parChTrans1D4" presStyleIdx="5" presStyleCnt="13"/>
      <dgm:spPr/>
    </dgm:pt>
    <dgm:pt modelId="{7BB3CBEE-9421-42DA-82A8-7C046902006D}" type="pres">
      <dgm:prSet presAssocID="{64FDDC3C-2681-4C47-80D8-509D5D7CA1F7}" presName="hierRoot4" presStyleCnt="0"/>
      <dgm:spPr/>
    </dgm:pt>
    <dgm:pt modelId="{E196172E-DB57-40E1-8047-FC8ECF01BB99}" type="pres">
      <dgm:prSet presAssocID="{64FDDC3C-2681-4C47-80D8-509D5D7CA1F7}" presName="composite4" presStyleCnt="0"/>
      <dgm:spPr/>
    </dgm:pt>
    <dgm:pt modelId="{5C28982F-4770-47B3-BCD1-8384DE7F0B7D}" type="pres">
      <dgm:prSet presAssocID="{64FDDC3C-2681-4C47-80D8-509D5D7CA1F7}" presName="background4" presStyleLbl="node4" presStyleIdx="5" presStyleCnt="13"/>
      <dgm:spPr/>
    </dgm:pt>
    <dgm:pt modelId="{AB13E92E-BCA7-47C4-BE67-75D86C5245B0}" type="pres">
      <dgm:prSet presAssocID="{64FDDC3C-2681-4C47-80D8-509D5D7CA1F7}" presName="text4" presStyleLbl="fgAcc4" presStyleIdx="5" presStyleCnt="13" custScaleX="696735" custScaleY="526335" custLinFactNeighborX="87208" custLinFactNeighborY="405">
        <dgm:presLayoutVars>
          <dgm:chPref val="3"/>
        </dgm:presLayoutVars>
      </dgm:prSet>
      <dgm:spPr/>
    </dgm:pt>
    <dgm:pt modelId="{6B60AAA3-D2F1-49C8-8E69-59AC98BE2EB9}" type="pres">
      <dgm:prSet presAssocID="{64FDDC3C-2681-4C47-80D8-509D5D7CA1F7}" presName="hierChild5" presStyleCnt="0"/>
      <dgm:spPr/>
    </dgm:pt>
    <dgm:pt modelId="{DB04F99D-4ABB-4F54-8655-F2EFF2A4105A}" type="pres">
      <dgm:prSet presAssocID="{CFE5DF81-8656-4449-8BAA-46558DCF8A2B}" presName="Name23" presStyleLbl="parChTrans1D4" presStyleIdx="6" presStyleCnt="13"/>
      <dgm:spPr/>
    </dgm:pt>
    <dgm:pt modelId="{2FA7DC88-292A-423B-B7A7-2C889C42808A}" type="pres">
      <dgm:prSet presAssocID="{0AF86337-6C3F-4BAB-83C3-4E1D16DFAB31}" presName="hierRoot4" presStyleCnt="0"/>
      <dgm:spPr/>
    </dgm:pt>
    <dgm:pt modelId="{3B7225E6-F373-4CA8-B474-EC25AA0B43C6}" type="pres">
      <dgm:prSet presAssocID="{0AF86337-6C3F-4BAB-83C3-4E1D16DFAB31}" presName="composite4" presStyleCnt="0"/>
      <dgm:spPr/>
    </dgm:pt>
    <dgm:pt modelId="{ADE0DD9A-EFF0-423F-894C-A7B27C515027}" type="pres">
      <dgm:prSet presAssocID="{0AF86337-6C3F-4BAB-83C3-4E1D16DFAB31}" presName="background4" presStyleLbl="node4" presStyleIdx="6" presStyleCnt="13"/>
      <dgm:spPr/>
    </dgm:pt>
    <dgm:pt modelId="{6361C06D-F74A-4C5D-9335-A9C3EC91D225}" type="pres">
      <dgm:prSet presAssocID="{0AF86337-6C3F-4BAB-83C3-4E1D16DFAB31}" presName="text4" presStyleLbl="fgAcc4" presStyleIdx="6" presStyleCnt="13" custScaleX="441654" custScaleY="498372" custLinFactX="500000" custLinFactY="-200000" custLinFactNeighborX="547503" custLinFactNeighborY="-250066">
        <dgm:presLayoutVars>
          <dgm:chPref val="3"/>
        </dgm:presLayoutVars>
      </dgm:prSet>
      <dgm:spPr/>
    </dgm:pt>
    <dgm:pt modelId="{B62D9CF4-63FF-45C4-9380-02412FB9DD72}" type="pres">
      <dgm:prSet presAssocID="{0AF86337-6C3F-4BAB-83C3-4E1D16DFAB31}" presName="hierChild5" presStyleCnt="0"/>
      <dgm:spPr/>
    </dgm:pt>
    <dgm:pt modelId="{103F8642-B31A-4027-9083-011E0D8B47E4}" type="pres">
      <dgm:prSet presAssocID="{89E5E5E3-2665-41CD-9F8E-699A6085A772}" presName="Name23" presStyleLbl="parChTrans1D4" presStyleIdx="7" presStyleCnt="13"/>
      <dgm:spPr/>
    </dgm:pt>
    <dgm:pt modelId="{FC2CFB66-A1EF-4DD7-A21B-D4BAA6E7A01C}" type="pres">
      <dgm:prSet presAssocID="{0EB32761-79B5-440A-ABE5-1A3EEDF73D81}" presName="hierRoot4" presStyleCnt="0"/>
      <dgm:spPr/>
    </dgm:pt>
    <dgm:pt modelId="{2318747C-D0AE-43AF-B13E-7F1E719DB254}" type="pres">
      <dgm:prSet presAssocID="{0EB32761-79B5-440A-ABE5-1A3EEDF73D81}" presName="composite4" presStyleCnt="0"/>
      <dgm:spPr/>
    </dgm:pt>
    <dgm:pt modelId="{789EE5BC-1C4F-465F-9E6F-4C1FD73BAFAE}" type="pres">
      <dgm:prSet presAssocID="{0EB32761-79B5-440A-ABE5-1A3EEDF73D81}" presName="background4" presStyleLbl="node4" presStyleIdx="7" presStyleCnt="13"/>
      <dgm:spPr/>
    </dgm:pt>
    <dgm:pt modelId="{9117CE27-F562-459A-BAD0-A982225F3F55}" type="pres">
      <dgm:prSet presAssocID="{0EB32761-79B5-440A-ABE5-1A3EEDF73D81}" presName="text4" presStyleLbl="fgAcc4" presStyleIdx="7" presStyleCnt="13" custScaleX="760481" custScaleY="403403" custLinFactX="484673" custLinFactY="-200000" custLinFactNeighborX="500000" custLinFactNeighborY="-236640">
        <dgm:presLayoutVars>
          <dgm:chPref val="3"/>
        </dgm:presLayoutVars>
      </dgm:prSet>
      <dgm:spPr/>
    </dgm:pt>
    <dgm:pt modelId="{24EA0D84-E354-4D55-BB13-0BF9D52A27D6}" type="pres">
      <dgm:prSet presAssocID="{0EB32761-79B5-440A-ABE5-1A3EEDF73D81}" presName="hierChild5" presStyleCnt="0"/>
      <dgm:spPr/>
    </dgm:pt>
    <dgm:pt modelId="{EA208961-67F1-434D-8564-83F596C40476}" type="pres">
      <dgm:prSet presAssocID="{09A84B65-A68D-467A-AFF1-A62EE41589B0}" presName="Name23" presStyleLbl="parChTrans1D4" presStyleIdx="8" presStyleCnt="13"/>
      <dgm:spPr/>
    </dgm:pt>
    <dgm:pt modelId="{12DDAB80-878E-4DEE-A9EB-D5A03F323C82}" type="pres">
      <dgm:prSet presAssocID="{321A016E-C033-4BDC-B7D5-AE694C78283C}" presName="hierRoot4" presStyleCnt="0"/>
      <dgm:spPr/>
    </dgm:pt>
    <dgm:pt modelId="{B7EAF4D3-3DB6-4D10-A346-E172853DF937}" type="pres">
      <dgm:prSet presAssocID="{321A016E-C033-4BDC-B7D5-AE694C78283C}" presName="composite4" presStyleCnt="0"/>
      <dgm:spPr/>
    </dgm:pt>
    <dgm:pt modelId="{9364DF62-9CCB-44C5-9989-1F59780FC2B4}" type="pres">
      <dgm:prSet presAssocID="{321A016E-C033-4BDC-B7D5-AE694C78283C}" presName="background4" presStyleLbl="node4" presStyleIdx="8" presStyleCnt="13"/>
      <dgm:spPr/>
    </dgm:pt>
    <dgm:pt modelId="{3861C887-0FF1-45B3-9DBB-78B4EED5D12B}" type="pres">
      <dgm:prSet presAssocID="{321A016E-C033-4BDC-B7D5-AE694C78283C}" presName="text4" presStyleLbl="fgAcc4" presStyleIdx="8" presStyleCnt="13" custScaleX="511424" custScaleY="481269" custLinFactX="480953" custLinFactY="-165691" custLinFactNeighborX="500000" custLinFactNeighborY="-200000">
        <dgm:presLayoutVars>
          <dgm:chPref val="3"/>
        </dgm:presLayoutVars>
      </dgm:prSet>
      <dgm:spPr/>
    </dgm:pt>
    <dgm:pt modelId="{C8027265-6E4A-4079-ABAF-535BFB0472F9}" type="pres">
      <dgm:prSet presAssocID="{321A016E-C033-4BDC-B7D5-AE694C78283C}" presName="hierChild5" presStyleCnt="0"/>
      <dgm:spPr/>
    </dgm:pt>
    <dgm:pt modelId="{A5D413BA-274A-491F-BD0C-318EDF1C9574}" type="pres">
      <dgm:prSet presAssocID="{B45C607A-58C5-4C0A-AF9F-26C92C53ABE0}" presName="Name23" presStyleLbl="parChTrans1D4" presStyleIdx="9" presStyleCnt="13"/>
      <dgm:spPr/>
    </dgm:pt>
    <dgm:pt modelId="{E3CA274B-5996-4CF9-B221-2645EC3C7FAC}" type="pres">
      <dgm:prSet presAssocID="{D04B9A31-3F66-4BCE-B1A3-FC6151B6F871}" presName="hierRoot4" presStyleCnt="0"/>
      <dgm:spPr/>
    </dgm:pt>
    <dgm:pt modelId="{5E7C8AC4-A0C2-4561-B57E-E96895C15A59}" type="pres">
      <dgm:prSet presAssocID="{D04B9A31-3F66-4BCE-B1A3-FC6151B6F871}" presName="composite4" presStyleCnt="0"/>
      <dgm:spPr/>
    </dgm:pt>
    <dgm:pt modelId="{9B8355C2-4476-44C8-B98F-05BBEC2B1BC2}" type="pres">
      <dgm:prSet presAssocID="{D04B9A31-3F66-4BCE-B1A3-FC6151B6F871}" presName="background4" presStyleLbl="node4" presStyleIdx="9" presStyleCnt="13"/>
      <dgm:spPr/>
    </dgm:pt>
    <dgm:pt modelId="{0FC46518-B22F-48CE-9ABC-D098A47DBAEB}" type="pres">
      <dgm:prSet presAssocID="{D04B9A31-3F66-4BCE-B1A3-FC6151B6F871}" presName="text4" presStyleLbl="fgAcc4" presStyleIdx="9" presStyleCnt="13" custScaleX="532158" custScaleY="468916" custLinFactX="400000" custLinFactY="-131386" custLinFactNeighborX="498016" custLinFactNeighborY="-200000">
        <dgm:presLayoutVars>
          <dgm:chPref val="3"/>
        </dgm:presLayoutVars>
      </dgm:prSet>
      <dgm:spPr/>
    </dgm:pt>
    <dgm:pt modelId="{FC85AEBF-026F-4061-89CD-E07D6144AE4E}" type="pres">
      <dgm:prSet presAssocID="{D04B9A31-3F66-4BCE-B1A3-FC6151B6F871}" presName="hierChild5" presStyleCnt="0"/>
      <dgm:spPr/>
    </dgm:pt>
    <dgm:pt modelId="{063E730F-5389-44E6-A95A-69CF800A5517}" type="pres">
      <dgm:prSet presAssocID="{9DE78A86-7553-4309-B686-3CFFCF298C2D}" presName="Name23" presStyleLbl="parChTrans1D4" presStyleIdx="10" presStyleCnt="13"/>
      <dgm:spPr/>
    </dgm:pt>
    <dgm:pt modelId="{4CF9CC11-3938-4A99-86E4-675ECEC65533}" type="pres">
      <dgm:prSet presAssocID="{F444F341-9860-4003-AA2D-61EB14A9B42E}" presName="hierRoot4" presStyleCnt="0"/>
      <dgm:spPr/>
    </dgm:pt>
    <dgm:pt modelId="{6CCF71B5-9BC7-4D68-868A-9ABFCF125C00}" type="pres">
      <dgm:prSet presAssocID="{F444F341-9860-4003-AA2D-61EB14A9B42E}" presName="composite4" presStyleCnt="0"/>
      <dgm:spPr/>
    </dgm:pt>
    <dgm:pt modelId="{782C090F-0C02-4141-84D7-4A4CF9FA79BA}" type="pres">
      <dgm:prSet presAssocID="{F444F341-9860-4003-AA2D-61EB14A9B42E}" presName="background4" presStyleLbl="node4" presStyleIdx="10" presStyleCnt="13"/>
      <dgm:spPr/>
    </dgm:pt>
    <dgm:pt modelId="{1D3A15D1-B5E5-44E6-B476-9C5EA86EEDEA}" type="pres">
      <dgm:prSet presAssocID="{F444F341-9860-4003-AA2D-61EB14A9B42E}" presName="text4" presStyleLbl="fgAcc4" presStyleIdx="10" presStyleCnt="13" custScaleX="504873" custScaleY="494326" custLinFactX="600000" custLinFactY="-162793" custLinFactNeighborX="635955" custLinFactNeighborY="-200000">
        <dgm:presLayoutVars>
          <dgm:chPref val="3"/>
        </dgm:presLayoutVars>
      </dgm:prSet>
      <dgm:spPr/>
    </dgm:pt>
    <dgm:pt modelId="{7E90F358-F050-4342-9BB0-F33939C89B4C}" type="pres">
      <dgm:prSet presAssocID="{F444F341-9860-4003-AA2D-61EB14A9B42E}" presName="hierChild5" presStyleCnt="0"/>
      <dgm:spPr/>
    </dgm:pt>
    <dgm:pt modelId="{0ACB0A36-444A-49A5-BFD8-1A2395C7B1E4}" type="pres">
      <dgm:prSet presAssocID="{C9DC61D0-1B79-4F79-906F-1A9BE78EEC6D}" presName="Name23" presStyleLbl="parChTrans1D4" presStyleIdx="11" presStyleCnt="13"/>
      <dgm:spPr/>
    </dgm:pt>
    <dgm:pt modelId="{CEC0A3E7-1523-4E1F-92DE-CEADDB5D3444}" type="pres">
      <dgm:prSet presAssocID="{2820A5DE-9DF2-4959-A307-8AFBEAEAEAEA}" presName="hierRoot4" presStyleCnt="0"/>
      <dgm:spPr/>
    </dgm:pt>
    <dgm:pt modelId="{7B4CDD2C-62A3-4440-833F-0E79BA0B7D82}" type="pres">
      <dgm:prSet presAssocID="{2820A5DE-9DF2-4959-A307-8AFBEAEAEAEA}" presName="composite4" presStyleCnt="0"/>
      <dgm:spPr/>
    </dgm:pt>
    <dgm:pt modelId="{7845D1EC-433A-4C49-9E85-5AA240009E88}" type="pres">
      <dgm:prSet presAssocID="{2820A5DE-9DF2-4959-A307-8AFBEAEAEAEA}" presName="background4" presStyleLbl="node4" presStyleIdx="11" presStyleCnt="13"/>
      <dgm:spPr/>
    </dgm:pt>
    <dgm:pt modelId="{26C1363A-75F2-4616-A90B-E14BBEE8F135}" type="pres">
      <dgm:prSet presAssocID="{2820A5DE-9DF2-4959-A307-8AFBEAEAEAEA}" presName="text4" presStyleLbl="fgAcc4" presStyleIdx="11" presStyleCnt="13" custScaleX="686881" custScaleY="387835" custLinFactX="598640" custLinFactY="-160401" custLinFactNeighborX="600000" custLinFactNeighborY="-200000">
        <dgm:presLayoutVars>
          <dgm:chPref val="3"/>
        </dgm:presLayoutVars>
      </dgm:prSet>
      <dgm:spPr/>
    </dgm:pt>
    <dgm:pt modelId="{4F10DDC8-3C1A-4A49-9F3D-E8EDBB2AA9BA}" type="pres">
      <dgm:prSet presAssocID="{2820A5DE-9DF2-4959-A307-8AFBEAEAEAEA}" presName="hierChild5" presStyleCnt="0"/>
      <dgm:spPr/>
    </dgm:pt>
    <dgm:pt modelId="{E9FFC7BA-94CD-45E4-A2A7-659C846D9ABB}" type="pres">
      <dgm:prSet presAssocID="{66C4A70F-5721-4BFC-88CD-541E66C4BECB}" presName="Name23" presStyleLbl="parChTrans1D4" presStyleIdx="12" presStyleCnt="13"/>
      <dgm:spPr/>
    </dgm:pt>
    <dgm:pt modelId="{1F0B77BF-B00E-4AB5-A225-9688F4878FC2}" type="pres">
      <dgm:prSet presAssocID="{183614CD-3015-4449-8773-5C550A7B57D1}" presName="hierRoot4" presStyleCnt="0"/>
      <dgm:spPr/>
    </dgm:pt>
    <dgm:pt modelId="{14B51B5B-1C02-4F96-8630-6ECEC3FA9C3C}" type="pres">
      <dgm:prSet presAssocID="{183614CD-3015-4449-8773-5C550A7B57D1}" presName="composite4" presStyleCnt="0"/>
      <dgm:spPr/>
    </dgm:pt>
    <dgm:pt modelId="{03FE1CF0-5A8E-40AA-B912-65FB6CB51D4A}" type="pres">
      <dgm:prSet presAssocID="{183614CD-3015-4449-8773-5C550A7B57D1}" presName="background4" presStyleLbl="node4" presStyleIdx="12" presStyleCnt="13"/>
      <dgm:spPr/>
    </dgm:pt>
    <dgm:pt modelId="{6F908CD9-0F8F-4C7F-9F9F-29B38E27AC7F}" type="pres">
      <dgm:prSet presAssocID="{183614CD-3015-4449-8773-5C550A7B57D1}" presName="text4" presStyleLbl="fgAcc4" presStyleIdx="12" presStyleCnt="13" custScaleX="806942" custScaleY="585544" custLinFactX="598640" custLinFactY="-157704" custLinFactNeighborX="600000" custLinFactNeighborY="-200000">
        <dgm:presLayoutVars>
          <dgm:chPref val="3"/>
        </dgm:presLayoutVars>
      </dgm:prSet>
      <dgm:spPr/>
    </dgm:pt>
    <dgm:pt modelId="{23E71C3D-2A59-45CD-8435-67C7A6A75A62}" type="pres">
      <dgm:prSet presAssocID="{183614CD-3015-4449-8773-5C550A7B57D1}" presName="hierChild5" presStyleCnt="0"/>
      <dgm:spPr/>
    </dgm:pt>
  </dgm:ptLst>
  <dgm:cxnLst>
    <dgm:cxn modelId="{83D1B008-B47B-4511-A9E9-6104A9A609E1}" type="presOf" srcId="{F11D9F23-6F48-46A9-A530-1DB177524771}" destId="{0C153643-4E61-4D07-9269-12CB3368B5C7}" srcOrd="0" destOrd="0" presId="urn:microsoft.com/office/officeart/2005/8/layout/hierarchy1"/>
    <dgm:cxn modelId="{3211C30B-CA97-4163-BD75-2A2EB3A3AAE7}" type="presOf" srcId="{6E9E5ED3-DF80-471C-87F9-1647A53A1D1C}" destId="{92FCC93C-D5C6-45EF-A097-A892CF83443E}" srcOrd="0" destOrd="0" presId="urn:microsoft.com/office/officeart/2005/8/layout/hierarchy1"/>
    <dgm:cxn modelId="{F89F3B0E-695F-4E20-8C67-F41B9DF68289}" type="presOf" srcId="{F444F341-9860-4003-AA2D-61EB14A9B42E}" destId="{1D3A15D1-B5E5-44E6-B476-9C5EA86EEDEA}" srcOrd="0" destOrd="0" presId="urn:microsoft.com/office/officeart/2005/8/layout/hierarchy1"/>
    <dgm:cxn modelId="{403B2112-C714-48DD-85D4-5E5AF18DD664}" type="presOf" srcId="{2704F12E-CFCC-4C6E-AE38-3428B3C69AF0}" destId="{C4C22900-164D-43E7-8852-5DCF073DA095}" srcOrd="0" destOrd="0" presId="urn:microsoft.com/office/officeart/2005/8/layout/hierarchy1"/>
    <dgm:cxn modelId="{4D2C9C18-AC07-4D33-9FAB-4B7B9EB1D79C}" srcId="{F6E6C287-6D85-4C9A-91F0-7681E85CAD77}" destId="{B98472A1-2EB4-4813-8E44-D7BF7A69C314}" srcOrd="0" destOrd="0" parTransId="{E1C0E5A3-0598-45DE-8509-14A1AE10964B}" sibTransId="{27DF1648-C599-40C4-A365-5C5856ECDE70}"/>
    <dgm:cxn modelId="{9F34D61A-0ADC-4C0E-93BB-B9694B048E65}" type="presOf" srcId="{66C4A70F-5721-4BFC-88CD-541E66C4BECB}" destId="{E9FFC7BA-94CD-45E4-A2A7-659C846D9ABB}" srcOrd="0" destOrd="0" presId="urn:microsoft.com/office/officeart/2005/8/layout/hierarchy1"/>
    <dgm:cxn modelId="{159CC11B-2444-463F-A2CD-4D25A95726B0}" type="presOf" srcId="{B98472A1-2EB4-4813-8E44-D7BF7A69C314}" destId="{C797DEB7-E319-49AB-87FB-7E49C9C29B43}" srcOrd="0" destOrd="0" presId="urn:microsoft.com/office/officeart/2005/8/layout/hierarchy1"/>
    <dgm:cxn modelId="{6DB84C1D-4418-4DDD-BB81-71B6BCB6E035}" type="presOf" srcId="{CFE5DF81-8656-4449-8BAA-46558DCF8A2B}" destId="{DB04F99D-4ABB-4F54-8655-F2EFF2A4105A}" srcOrd="0" destOrd="0" presId="urn:microsoft.com/office/officeart/2005/8/layout/hierarchy1"/>
    <dgm:cxn modelId="{92783020-BED4-417A-A198-883FC2B59A42}" type="presOf" srcId="{6156150E-F2CA-42FA-865B-F317665A2EEF}" destId="{658D2CBA-9505-476E-A315-FC2E214DCEF9}" srcOrd="0" destOrd="0" presId="urn:microsoft.com/office/officeart/2005/8/layout/hierarchy1"/>
    <dgm:cxn modelId="{5E07E322-DCCC-4E58-BA5E-235A4EDB0B93}" srcId="{0EB32761-79B5-440A-ABE5-1A3EEDF73D81}" destId="{321A016E-C033-4BDC-B7D5-AE694C78283C}" srcOrd="0" destOrd="0" parTransId="{09A84B65-A68D-467A-AFF1-A62EE41589B0}" sibTransId="{EFF1FC14-D1CD-458E-BA26-0764ED23E53B}"/>
    <dgm:cxn modelId="{FFCC3F26-EA29-475F-94DD-19D053A45369}" type="presOf" srcId="{F709200E-4A3F-48E2-B495-CF7F5085A782}" destId="{893546E6-4CF2-430D-A775-6274EDE93C6A}" srcOrd="0" destOrd="0" presId="urn:microsoft.com/office/officeart/2005/8/layout/hierarchy1"/>
    <dgm:cxn modelId="{74EC6335-CE6B-408F-881E-C19A3D9321C4}" srcId="{8461270C-F08F-4FC4-B141-E1310CA015DF}" destId="{64FDDC3C-2681-4C47-80D8-509D5D7CA1F7}" srcOrd="0" destOrd="0" parTransId="{53226580-698E-46FD-A567-A9AE3890EFF1}" sibTransId="{CEBB4B6A-0626-43FB-BAC9-01FA538F660F}"/>
    <dgm:cxn modelId="{FFDA4D3D-27CF-46B4-A585-44F9BACC6733}" type="presOf" srcId="{F6E6C287-6D85-4C9A-91F0-7681E85CAD77}" destId="{5AAE8F6C-2483-4FF8-99E8-46BD93C73CFE}" srcOrd="0" destOrd="0" presId="urn:microsoft.com/office/officeart/2005/8/layout/hierarchy1"/>
    <dgm:cxn modelId="{E2F4EE5D-E507-4CCA-B4E5-486A961DFC5F}" type="presOf" srcId="{321A016E-C033-4BDC-B7D5-AE694C78283C}" destId="{3861C887-0FF1-45B3-9DBB-78B4EED5D12B}" srcOrd="0" destOrd="0" presId="urn:microsoft.com/office/officeart/2005/8/layout/hierarchy1"/>
    <dgm:cxn modelId="{7C62455E-D4CB-420D-B017-1BA30444DCBE}" type="presOf" srcId="{C9DC61D0-1B79-4F79-906F-1A9BE78EEC6D}" destId="{0ACB0A36-444A-49A5-BFD8-1A2395C7B1E4}" srcOrd="0" destOrd="0" presId="urn:microsoft.com/office/officeart/2005/8/layout/hierarchy1"/>
    <dgm:cxn modelId="{407A8061-177A-47A3-829A-126EEC4F5212}" type="presOf" srcId="{FCB6C568-DD91-4A74-B0BA-A2BFCC76EF1B}" destId="{8E38EDD9-DCA8-4A1D-B828-A327FFA287DA}" srcOrd="0" destOrd="0" presId="urn:microsoft.com/office/officeart/2005/8/layout/hierarchy1"/>
    <dgm:cxn modelId="{782AFA42-16F5-4765-AE7A-B4ED8A14E820}" type="presOf" srcId="{83BCCD88-398F-466A-A8E4-9DC0DB904E1B}" destId="{82B6FB96-2CD6-40D9-9A52-28690A0AAF03}" srcOrd="0" destOrd="0" presId="urn:microsoft.com/office/officeart/2005/8/layout/hierarchy1"/>
    <dgm:cxn modelId="{06FE4D63-2DBA-4406-A8BB-2196360FB4E1}" type="presOf" srcId="{9DE78A86-7553-4309-B686-3CFFCF298C2D}" destId="{063E730F-5389-44E6-A95A-69CF800A5517}" srcOrd="0" destOrd="0" presId="urn:microsoft.com/office/officeart/2005/8/layout/hierarchy1"/>
    <dgm:cxn modelId="{668EB243-F338-4E71-B805-C543A99BDB09}" srcId="{7E552AEA-A6E3-4103-B91E-E98F514C50CC}" destId="{8461270C-F08F-4FC4-B141-E1310CA015DF}" srcOrd="0" destOrd="0" parTransId="{9555D435-C75C-4C7D-AC67-7904F93AC964}" sibTransId="{9D461AAB-17A2-4A68-8258-8864B830B6A5}"/>
    <dgm:cxn modelId="{AA5C2846-99FE-4894-AB62-1A19491BA083}" srcId="{FCB6C568-DD91-4A74-B0BA-A2BFCC76EF1B}" destId="{F6E6C287-6D85-4C9A-91F0-7681E85CAD77}" srcOrd="0" destOrd="0" parTransId="{2704F12E-CFCC-4C6E-AE38-3428B3C69AF0}" sibTransId="{E94A451B-63B5-4817-A095-A28F63AC97DE}"/>
    <dgm:cxn modelId="{88A87E6E-B556-4944-AE77-57F983A9AB56}" type="presOf" srcId="{89E5E5E3-2665-41CD-9F8E-699A6085A772}" destId="{103F8642-B31A-4027-9083-011E0D8B47E4}" srcOrd="0" destOrd="0" presId="urn:microsoft.com/office/officeart/2005/8/layout/hierarchy1"/>
    <dgm:cxn modelId="{7E945E70-4A74-412B-BBA6-E68359D62345}" srcId="{0EB32761-79B5-440A-ABE5-1A3EEDF73D81}" destId="{F444F341-9860-4003-AA2D-61EB14A9B42E}" srcOrd="1" destOrd="0" parTransId="{9DE78A86-7553-4309-B686-3CFFCF298C2D}" sibTransId="{B5EE4BAC-64AE-4587-ADBA-06F356962681}"/>
    <dgm:cxn modelId="{25688150-0BEB-4B01-98BB-B3BAF0D276D5}" type="presOf" srcId="{353F69FF-0217-457A-878F-9DBA77613939}" destId="{F9D65AF3-4629-4C32-BA37-67FFB7D20C56}" srcOrd="0" destOrd="0" presId="urn:microsoft.com/office/officeart/2005/8/layout/hierarchy1"/>
    <dgm:cxn modelId="{312BAB74-41FD-4894-ADB4-6B70B017A2D8}" type="presOf" srcId="{183614CD-3015-4449-8773-5C550A7B57D1}" destId="{6F908CD9-0F8F-4C7F-9F9F-29B38E27AC7F}" srcOrd="0" destOrd="0" presId="urn:microsoft.com/office/officeart/2005/8/layout/hierarchy1"/>
    <dgm:cxn modelId="{19CBC555-DAC3-4606-B94A-D57CE6D5576D}" type="presOf" srcId="{2475E1C7-FC3B-49F4-8865-3C77423DD445}" destId="{364E21F1-B570-496F-BD22-5D9BC07352DC}" srcOrd="0" destOrd="0" presId="urn:microsoft.com/office/officeart/2005/8/layout/hierarchy1"/>
    <dgm:cxn modelId="{6FD26E76-0001-48D0-8ADA-BCD71A569468}" type="presOf" srcId="{37704212-AE53-4EEA-8D16-6D00929A3AAF}" destId="{0D764621-602F-461B-9DD1-772821FA0EC5}" srcOrd="0" destOrd="0" presId="urn:microsoft.com/office/officeart/2005/8/layout/hierarchy1"/>
    <dgm:cxn modelId="{97C9F757-C2A3-427A-BE00-F86172C360C8}" type="presOf" srcId="{D04B9A31-3F66-4BCE-B1A3-FC6151B6F871}" destId="{0FC46518-B22F-48CE-9ABC-D098A47DBAEB}" srcOrd="0" destOrd="0" presId="urn:microsoft.com/office/officeart/2005/8/layout/hierarchy1"/>
    <dgm:cxn modelId="{6DC5BF7D-D08A-4350-BDBD-AA5AC23731C7}" type="presOf" srcId="{64FDDC3C-2681-4C47-80D8-509D5D7CA1F7}" destId="{AB13E92E-BCA7-47C4-BE67-75D86C5245B0}" srcOrd="0" destOrd="0" presId="urn:microsoft.com/office/officeart/2005/8/layout/hierarchy1"/>
    <dgm:cxn modelId="{45CDD386-8EB2-4D60-AE32-07807FEA9FA3}" srcId="{6E9E5ED3-DF80-471C-87F9-1647A53A1D1C}" destId="{6156150E-F2CA-42FA-865B-F317665A2EEF}" srcOrd="0" destOrd="0" parTransId="{F709200E-4A3F-48E2-B495-CF7F5085A782}" sibTransId="{6D314CD7-40F4-479B-91ED-E1AF3B0284EB}"/>
    <dgm:cxn modelId="{6DBD6687-C006-4DFF-8E69-2A7227249F9B}" type="presOf" srcId="{84F1C898-C804-485E-9F27-72079A5EB7B0}" destId="{2E14AECB-EDFA-4952-99E5-1D70670BF6DD}" srcOrd="0" destOrd="0" presId="urn:microsoft.com/office/officeart/2005/8/layout/hierarchy1"/>
    <dgm:cxn modelId="{8E841489-D5EA-4CB2-9C76-03DACF408688}" type="presOf" srcId="{7565F4D7-9344-4645-95E9-654B7AAD2CEE}" destId="{0859C4D9-0F9F-43F0-9862-9F60B8BFFC97}" srcOrd="0" destOrd="0" presId="urn:microsoft.com/office/officeart/2005/8/layout/hierarchy1"/>
    <dgm:cxn modelId="{4FD5AC96-AB40-4A2D-BBE7-F3B32BC33BBE}" srcId="{37704212-AE53-4EEA-8D16-6D00929A3AAF}" destId="{84F1C898-C804-485E-9F27-72079A5EB7B0}" srcOrd="0" destOrd="0" parTransId="{83BCCD88-398F-466A-A8E4-9DC0DB904E1B}" sibTransId="{37ECAFE0-44BC-40D8-ACFC-E4E0C17567D8}"/>
    <dgm:cxn modelId="{1F359597-01B7-4A48-90C9-273814BA9DC4}" srcId="{F444F341-9860-4003-AA2D-61EB14A9B42E}" destId="{2820A5DE-9DF2-4959-A307-8AFBEAEAEAEA}" srcOrd="0" destOrd="0" parTransId="{C9DC61D0-1B79-4F79-906F-1A9BE78EEC6D}" sibTransId="{2BF2FABB-8A50-45D5-959F-7106E8084F82}"/>
    <dgm:cxn modelId="{0206D898-56E6-4A2A-913D-AF178AE07D73}" srcId="{FCB6C568-DD91-4A74-B0BA-A2BFCC76EF1B}" destId="{7E552AEA-A6E3-4103-B91E-E98F514C50CC}" srcOrd="1" destOrd="0" parTransId="{F11D9F23-6F48-46A9-A530-1DB177524771}" sibTransId="{1510E863-D9D4-4334-BEDE-9F290B0FCECF}"/>
    <dgm:cxn modelId="{BE982D9A-8312-4893-B871-D456E7BEE212}" type="presOf" srcId="{2820A5DE-9DF2-4959-A307-8AFBEAEAEAEA}" destId="{26C1363A-75F2-4616-A90B-E14BBEE8F135}" srcOrd="0" destOrd="0" presId="urn:microsoft.com/office/officeart/2005/8/layout/hierarchy1"/>
    <dgm:cxn modelId="{11885BA1-3D1F-440F-B439-4C7E2BD6A97B}" type="presOf" srcId="{9555D435-C75C-4C7D-AC67-7904F93AC964}" destId="{0020E06A-43D2-4CAA-A867-20D1F7BB9755}" srcOrd="0" destOrd="0" presId="urn:microsoft.com/office/officeart/2005/8/layout/hierarchy1"/>
    <dgm:cxn modelId="{3F3C86A9-3057-4165-B5D3-161F41F203B3}" type="presOf" srcId="{8461270C-F08F-4FC4-B141-E1310CA015DF}" destId="{D1FF156A-7421-4144-BF51-A3417F5B6B2A}" srcOrd="0" destOrd="0" presId="urn:microsoft.com/office/officeart/2005/8/layout/hierarchy1"/>
    <dgm:cxn modelId="{CCD332AD-1935-4AE0-A1C7-4876778CB696}" srcId="{80BBD77C-5698-4ADB-AF22-C9D51CC2132F}" destId="{FCB6C568-DD91-4A74-B0BA-A2BFCC76EF1B}" srcOrd="0" destOrd="0" parTransId="{75E4FC57-290A-45D7-A88C-3B93592C4769}" sibTransId="{414055C1-FD19-4770-8765-3B7E6CB77EC4}"/>
    <dgm:cxn modelId="{EF4114AF-B396-419C-AB33-29501A4CB4AB}" type="presOf" srcId="{3D66584B-A233-4C22-95FE-A4C0D6561174}" destId="{E6154014-9132-44B8-9E5B-0C8D1FB3A709}" srcOrd="0" destOrd="0" presId="urn:microsoft.com/office/officeart/2005/8/layout/hierarchy1"/>
    <dgm:cxn modelId="{D85711BC-0C59-49A1-82E9-2B7D8E92C4F6}" type="presOf" srcId="{0AF86337-6C3F-4BAB-83C3-4E1D16DFAB31}" destId="{6361C06D-F74A-4C5D-9335-A9C3EC91D225}" srcOrd="0" destOrd="0" presId="urn:microsoft.com/office/officeart/2005/8/layout/hierarchy1"/>
    <dgm:cxn modelId="{ABACFCC1-E349-4E77-BB24-2D11C842FFE0}" srcId="{2820A5DE-9DF2-4959-A307-8AFBEAEAEAEA}" destId="{183614CD-3015-4449-8773-5C550A7B57D1}" srcOrd="0" destOrd="0" parTransId="{66C4A70F-5721-4BFC-88CD-541E66C4BECB}" sibTransId="{DAC0FF89-55EB-40FE-A5E3-E5B3C23289FB}"/>
    <dgm:cxn modelId="{41D1D7C3-BC6C-4B76-9E9A-2D4CB3102213}" type="presOf" srcId="{80BBD77C-5698-4ADB-AF22-C9D51CC2132F}" destId="{69A70339-7DD3-42B5-825E-2C6295B0367F}" srcOrd="0" destOrd="0" presId="urn:microsoft.com/office/officeart/2005/8/layout/hierarchy1"/>
    <dgm:cxn modelId="{C6C2B7C9-3034-443A-9062-3C54ACD9EE84}" srcId="{B98472A1-2EB4-4813-8E44-D7BF7A69C314}" destId="{6E9E5ED3-DF80-471C-87F9-1647A53A1D1C}" srcOrd="0" destOrd="0" parTransId="{353F69FF-0217-457A-878F-9DBA77613939}" sibTransId="{39E80AD2-29E4-412A-9E35-8B2C7720388E}"/>
    <dgm:cxn modelId="{2B6C88CC-1458-4EC9-B278-94D43CF4BCB5}" type="presOf" srcId="{09A84B65-A68D-467A-AFF1-A62EE41589B0}" destId="{EA208961-67F1-434D-8564-83F596C40476}" srcOrd="0" destOrd="0" presId="urn:microsoft.com/office/officeart/2005/8/layout/hierarchy1"/>
    <dgm:cxn modelId="{455ABFD1-02A2-4906-8405-C0DB7EF871B6}" srcId="{84F1C898-C804-485E-9F27-72079A5EB7B0}" destId="{3D66584B-A233-4C22-95FE-A4C0D6561174}" srcOrd="0" destOrd="0" parTransId="{2475E1C7-FC3B-49F4-8865-3C77423DD445}" sibTransId="{7E3C0152-E952-45E6-BA47-0A95165CD9E1}"/>
    <dgm:cxn modelId="{9CD092D7-2195-47F2-80C7-918EA35961A6}" srcId="{321A016E-C033-4BDC-B7D5-AE694C78283C}" destId="{D04B9A31-3F66-4BCE-B1A3-FC6151B6F871}" srcOrd="0" destOrd="0" parTransId="{B45C607A-58C5-4C0A-AF9F-26C92C53ABE0}" sibTransId="{0D806CE7-7E8C-4864-A107-BDFEE39556B8}"/>
    <dgm:cxn modelId="{770AA7D7-20AF-4603-A664-300456AB3D9C}" type="presOf" srcId="{0EB32761-79B5-440A-ABE5-1A3EEDF73D81}" destId="{9117CE27-F562-459A-BAD0-A982225F3F55}" srcOrd="0" destOrd="0" presId="urn:microsoft.com/office/officeart/2005/8/layout/hierarchy1"/>
    <dgm:cxn modelId="{090A93DA-AC93-4FD4-89AF-5F9C44C7990F}" type="presOf" srcId="{7E552AEA-A6E3-4103-B91E-E98F514C50CC}" destId="{87825896-755D-4ED9-832B-556E0FF75F1D}" srcOrd="0" destOrd="0" presId="urn:microsoft.com/office/officeart/2005/8/layout/hierarchy1"/>
    <dgm:cxn modelId="{255F4CE8-6EC2-4406-B65A-0B30D4EB9F0E}" srcId="{64FDDC3C-2681-4C47-80D8-509D5D7CA1F7}" destId="{0AF86337-6C3F-4BAB-83C3-4E1D16DFAB31}" srcOrd="0" destOrd="0" parTransId="{CFE5DF81-8656-4449-8BAA-46558DCF8A2B}" sibTransId="{4CA35385-028C-46DA-B9EE-EA1C6425CC98}"/>
    <dgm:cxn modelId="{441AABEC-4F53-41EE-9E54-A6C393E53EF8}" type="presOf" srcId="{53226580-698E-46FD-A567-A9AE3890EFF1}" destId="{287EA657-3D3D-4118-A09A-B3590DEF263C}" srcOrd="0" destOrd="0" presId="urn:microsoft.com/office/officeart/2005/8/layout/hierarchy1"/>
    <dgm:cxn modelId="{AD4816ED-2B19-42C2-887F-417EE1A0C97D}" type="presOf" srcId="{B45C607A-58C5-4C0A-AF9F-26C92C53ABE0}" destId="{A5D413BA-274A-491F-BD0C-318EDF1C9574}" srcOrd="0" destOrd="0" presId="urn:microsoft.com/office/officeart/2005/8/layout/hierarchy1"/>
    <dgm:cxn modelId="{EA8A03F0-6836-43AE-B801-271D2EBEABC8}" srcId="{0AF86337-6C3F-4BAB-83C3-4E1D16DFAB31}" destId="{0EB32761-79B5-440A-ABE5-1A3EEDF73D81}" srcOrd="0" destOrd="0" parTransId="{89E5E5E3-2665-41CD-9F8E-699A6085A772}" sibTransId="{932367CC-9059-4E93-BC47-5B288F1DDA01}"/>
    <dgm:cxn modelId="{13988CF1-6C67-4B55-AA94-A2B2BD801D90}" srcId="{6156150E-F2CA-42FA-865B-F317665A2EEF}" destId="{37704212-AE53-4EEA-8D16-6D00929A3AAF}" srcOrd="0" destOrd="0" parTransId="{7565F4D7-9344-4645-95E9-654B7AAD2CEE}" sibTransId="{90146D90-8DAA-450B-9E5A-9BEAC40C814C}"/>
    <dgm:cxn modelId="{B507CDF1-2C7A-4481-B79C-1F95C4643D6C}" type="presOf" srcId="{E1C0E5A3-0598-45DE-8509-14A1AE10964B}" destId="{4F6FAF38-967D-4A8D-B67D-BED7AD391013}" srcOrd="0" destOrd="0" presId="urn:microsoft.com/office/officeart/2005/8/layout/hierarchy1"/>
    <dgm:cxn modelId="{BEFC6EF1-DD6E-45BA-849C-16EA103192EA}" type="presParOf" srcId="{69A70339-7DD3-42B5-825E-2C6295B0367F}" destId="{F19B3254-7F95-42CF-951F-51AAD9906A3E}" srcOrd="0" destOrd="0" presId="urn:microsoft.com/office/officeart/2005/8/layout/hierarchy1"/>
    <dgm:cxn modelId="{8F6DC84B-F75F-4041-A45B-37D7A6CEA405}" type="presParOf" srcId="{F19B3254-7F95-42CF-951F-51AAD9906A3E}" destId="{946DDBD1-3EB5-4865-B420-B2D9C4B80CEC}" srcOrd="0" destOrd="0" presId="urn:microsoft.com/office/officeart/2005/8/layout/hierarchy1"/>
    <dgm:cxn modelId="{E317CC38-D697-4092-9667-D592650CEEB0}" type="presParOf" srcId="{946DDBD1-3EB5-4865-B420-B2D9C4B80CEC}" destId="{A3638D52-7127-4B7C-8D44-EB8BE1318359}" srcOrd="0" destOrd="0" presId="urn:microsoft.com/office/officeart/2005/8/layout/hierarchy1"/>
    <dgm:cxn modelId="{DF5E8F1E-F252-4C7B-A8E7-C644E25B8E82}" type="presParOf" srcId="{946DDBD1-3EB5-4865-B420-B2D9C4B80CEC}" destId="{8E38EDD9-DCA8-4A1D-B828-A327FFA287DA}" srcOrd="1" destOrd="0" presId="urn:microsoft.com/office/officeart/2005/8/layout/hierarchy1"/>
    <dgm:cxn modelId="{1A4C1A10-9CF7-4E9E-9B7D-AD4894CD29A5}" type="presParOf" srcId="{F19B3254-7F95-42CF-951F-51AAD9906A3E}" destId="{BCAEA868-4BF8-4CF8-8D7C-3FA4F9B79CAD}" srcOrd="1" destOrd="0" presId="urn:microsoft.com/office/officeart/2005/8/layout/hierarchy1"/>
    <dgm:cxn modelId="{80D97CB6-7B7A-4B12-8EC1-F0D8922497F2}" type="presParOf" srcId="{BCAEA868-4BF8-4CF8-8D7C-3FA4F9B79CAD}" destId="{C4C22900-164D-43E7-8852-5DCF073DA095}" srcOrd="0" destOrd="0" presId="urn:microsoft.com/office/officeart/2005/8/layout/hierarchy1"/>
    <dgm:cxn modelId="{80F6DD34-DC1C-499D-8DFA-D968C4DA466E}" type="presParOf" srcId="{BCAEA868-4BF8-4CF8-8D7C-3FA4F9B79CAD}" destId="{D909D8C4-0195-4D5B-B98B-F0A0F2960A5C}" srcOrd="1" destOrd="0" presId="urn:microsoft.com/office/officeart/2005/8/layout/hierarchy1"/>
    <dgm:cxn modelId="{0EC40F76-1929-42D2-8AE9-E1A7A461107B}" type="presParOf" srcId="{D909D8C4-0195-4D5B-B98B-F0A0F2960A5C}" destId="{9FFD3AB9-401F-4129-BF88-A2373411F6FB}" srcOrd="0" destOrd="0" presId="urn:microsoft.com/office/officeart/2005/8/layout/hierarchy1"/>
    <dgm:cxn modelId="{36D1C134-27B6-49C0-ABF7-37BD7B629730}" type="presParOf" srcId="{9FFD3AB9-401F-4129-BF88-A2373411F6FB}" destId="{8712CEF9-05AB-4882-AA6B-B48E2B55F1E8}" srcOrd="0" destOrd="0" presId="urn:microsoft.com/office/officeart/2005/8/layout/hierarchy1"/>
    <dgm:cxn modelId="{9BD1230D-D5DD-44C1-B512-CFA8966121DB}" type="presParOf" srcId="{9FFD3AB9-401F-4129-BF88-A2373411F6FB}" destId="{5AAE8F6C-2483-4FF8-99E8-46BD93C73CFE}" srcOrd="1" destOrd="0" presId="urn:microsoft.com/office/officeart/2005/8/layout/hierarchy1"/>
    <dgm:cxn modelId="{6DA25044-CD4A-479E-953C-E612A6C8E62B}" type="presParOf" srcId="{D909D8C4-0195-4D5B-B98B-F0A0F2960A5C}" destId="{3A175125-78CB-4208-939F-EABA2ECF791E}" srcOrd="1" destOrd="0" presId="urn:microsoft.com/office/officeart/2005/8/layout/hierarchy1"/>
    <dgm:cxn modelId="{DBC9A6C2-73B0-40AD-96EB-9B6DDB9DAF4E}" type="presParOf" srcId="{3A175125-78CB-4208-939F-EABA2ECF791E}" destId="{4F6FAF38-967D-4A8D-B67D-BED7AD391013}" srcOrd="0" destOrd="0" presId="urn:microsoft.com/office/officeart/2005/8/layout/hierarchy1"/>
    <dgm:cxn modelId="{345CECB4-28AB-41D6-BD02-4298475B7A58}" type="presParOf" srcId="{3A175125-78CB-4208-939F-EABA2ECF791E}" destId="{1DAC0520-E180-4567-8844-AC5ABFD9D43A}" srcOrd="1" destOrd="0" presId="urn:microsoft.com/office/officeart/2005/8/layout/hierarchy1"/>
    <dgm:cxn modelId="{2762EA33-8D16-437F-AA2F-BFEAAE71AAA1}" type="presParOf" srcId="{1DAC0520-E180-4567-8844-AC5ABFD9D43A}" destId="{4AF6164B-591F-4ED6-9F8D-305DA91B8389}" srcOrd="0" destOrd="0" presId="urn:microsoft.com/office/officeart/2005/8/layout/hierarchy1"/>
    <dgm:cxn modelId="{D20EB88E-4933-4D12-953C-14DA1396FCD7}" type="presParOf" srcId="{4AF6164B-591F-4ED6-9F8D-305DA91B8389}" destId="{F93917EB-E4CD-452F-ADD6-F2D4BA781AD8}" srcOrd="0" destOrd="0" presId="urn:microsoft.com/office/officeart/2005/8/layout/hierarchy1"/>
    <dgm:cxn modelId="{7162BC91-BD8E-4115-9812-C8A0E74545F2}" type="presParOf" srcId="{4AF6164B-591F-4ED6-9F8D-305DA91B8389}" destId="{C797DEB7-E319-49AB-87FB-7E49C9C29B43}" srcOrd="1" destOrd="0" presId="urn:microsoft.com/office/officeart/2005/8/layout/hierarchy1"/>
    <dgm:cxn modelId="{F83490BB-853B-429D-A1B8-867B8420271D}" type="presParOf" srcId="{1DAC0520-E180-4567-8844-AC5ABFD9D43A}" destId="{906C5DB2-B900-40F2-B0BC-969AC9747A78}" srcOrd="1" destOrd="0" presId="urn:microsoft.com/office/officeart/2005/8/layout/hierarchy1"/>
    <dgm:cxn modelId="{1A2AE737-EE0E-4651-BDD1-345D43612577}" type="presParOf" srcId="{906C5DB2-B900-40F2-B0BC-969AC9747A78}" destId="{F9D65AF3-4629-4C32-BA37-67FFB7D20C56}" srcOrd="0" destOrd="0" presId="urn:microsoft.com/office/officeart/2005/8/layout/hierarchy1"/>
    <dgm:cxn modelId="{A7492406-0FEE-4B98-A376-A9CC1EA09CB0}" type="presParOf" srcId="{906C5DB2-B900-40F2-B0BC-969AC9747A78}" destId="{AC6262E6-7E2C-4466-9610-2542E536A7D4}" srcOrd="1" destOrd="0" presId="urn:microsoft.com/office/officeart/2005/8/layout/hierarchy1"/>
    <dgm:cxn modelId="{1E459634-4390-4AF2-ADFB-7394E549DBC9}" type="presParOf" srcId="{AC6262E6-7E2C-4466-9610-2542E536A7D4}" destId="{90677C57-42F1-4ECE-976E-5A15EF7DB5E5}" srcOrd="0" destOrd="0" presId="urn:microsoft.com/office/officeart/2005/8/layout/hierarchy1"/>
    <dgm:cxn modelId="{3270C5DE-03D6-45F9-90BC-CE6AF642EA3B}" type="presParOf" srcId="{90677C57-42F1-4ECE-976E-5A15EF7DB5E5}" destId="{1B0D588B-F769-468A-9E79-DAAB7DEE9748}" srcOrd="0" destOrd="0" presId="urn:microsoft.com/office/officeart/2005/8/layout/hierarchy1"/>
    <dgm:cxn modelId="{790393D1-EEA8-4830-AD12-C504F46FFC83}" type="presParOf" srcId="{90677C57-42F1-4ECE-976E-5A15EF7DB5E5}" destId="{92FCC93C-D5C6-45EF-A097-A892CF83443E}" srcOrd="1" destOrd="0" presId="urn:microsoft.com/office/officeart/2005/8/layout/hierarchy1"/>
    <dgm:cxn modelId="{FCBA4D33-1ECE-449E-A066-C5A55141A29C}" type="presParOf" srcId="{AC6262E6-7E2C-4466-9610-2542E536A7D4}" destId="{DD30480B-63EA-46FA-943D-DE5E311C5A3F}" srcOrd="1" destOrd="0" presId="urn:microsoft.com/office/officeart/2005/8/layout/hierarchy1"/>
    <dgm:cxn modelId="{CA32B6CA-CCB9-49E1-8AE0-0FF43426AB49}" type="presParOf" srcId="{DD30480B-63EA-46FA-943D-DE5E311C5A3F}" destId="{893546E6-4CF2-430D-A775-6274EDE93C6A}" srcOrd="0" destOrd="0" presId="urn:microsoft.com/office/officeart/2005/8/layout/hierarchy1"/>
    <dgm:cxn modelId="{87B4F6CF-3256-49F8-AA9D-D61F4929E506}" type="presParOf" srcId="{DD30480B-63EA-46FA-943D-DE5E311C5A3F}" destId="{A362C0BF-512E-4190-9A2E-C61BB1FDBE03}" srcOrd="1" destOrd="0" presId="urn:microsoft.com/office/officeart/2005/8/layout/hierarchy1"/>
    <dgm:cxn modelId="{4C665224-601A-459E-B276-73A049887DC4}" type="presParOf" srcId="{A362C0BF-512E-4190-9A2E-C61BB1FDBE03}" destId="{0BCD51C5-3464-4344-BECB-BDC5C17F0AA2}" srcOrd="0" destOrd="0" presId="urn:microsoft.com/office/officeart/2005/8/layout/hierarchy1"/>
    <dgm:cxn modelId="{B4F77CEF-BF01-41E5-A247-07E962AE51FD}" type="presParOf" srcId="{0BCD51C5-3464-4344-BECB-BDC5C17F0AA2}" destId="{C867707A-BD59-448B-9D8C-74B1F1646B68}" srcOrd="0" destOrd="0" presId="urn:microsoft.com/office/officeart/2005/8/layout/hierarchy1"/>
    <dgm:cxn modelId="{5485AE74-1718-4CC1-91D5-9A0D1DB83441}" type="presParOf" srcId="{0BCD51C5-3464-4344-BECB-BDC5C17F0AA2}" destId="{658D2CBA-9505-476E-A315-FC2E214DCEF9}" srcOrd="1" destOrd="0" presId="urn:microsoft.com/office/officeart/2005/8/layout/hierarchy1"/>
    <dgm:cxn modelId="{93A2A72F-3ABF-4DAA-9BC4-FC29C0F97971}" type="presParOf" srcId="{A362C0BF-512E-4190-9A2E-C61BB1FDBE03}" destId="{A72C2E17-E72D-46B8-9291-7553BBB89A2D}" srcOrd="1" destOrd="0" presId="urn:microsoft.com/office/officeart/2005/8/layout/hierarchy1"/>
    <dgm:cxn modelId="{64F2EFCC-85BD-4FD8-B74C-E47F63209F58}" type="presParOf" srcId="{A72C2E17-E72D-46B8-9291-7553BBB89A2D}" destId="{0859C4D9-0F9F-43F0-9862-9F60B8BFFC97}" srcOrd="0" destOrd="0" presId="urn:microsoft.com/office/officeart/2005/8/layout/hierarchy1"/>
    <dgm:cxn modelId="{8AE406BF-D2E6-4AD1-81F7-C23E018F6561}" type="presParOf" srcId="{A72C2E17-E72D-46B8-9291-7553BBB89A2D}" destId="{82BE3F54-4CC1-4142-8DFC-9723B98C7EA9}" srcOrd="1" destOrd="0" presId="urn:microsoft.com/office/officeart/2005/8/layout/hierarchy1"/>
    <dgm:cxn modelId="{8D4635C3-B5D9-4F59-B651-D87CF302DC84}" type="presParOf" srcId="{82BE3F54-4CC1-4142-8DFC-9723B98C7EA9}" destId="{5E0C54EC-ED49-4FBF-8A7A-D461B29E4281}" srcOrd="0" destOrd="0" presId="urn:microsoft.com/office/officeart/2005/8/layout/hierarchy1"/>
    <dgm:cxn modelId="{361DE1E2-3ECE-469F-A589-64F9C6404A20}" type="presParOf" srcId="{5E0C54EC-ED49-4FBF-8A7A-D461B29E4281}" destId="{2DBD15CC-9DF6-49E1-A330-E70F3D557218}" srcOrd="0" destOrd="0" presId="urn:microsoft.com/office/officeart/2005/8/layout/hierarchy1"/>
    <dgm:cxn modelId="{2782652E-218F-451C-B67A-87ECA330137F}" type="presParOf" srcId="{5E0C54EC-ED49-4FBF-8A7A-D461B29E4281}" destId="{0D764621-602F-461B-9DD1-772821FA0EC5}" srcOrd="1" destOrd="0" presId="urn:microsoft.com/office/officeart/2005/8/layout/hierarchy1"/>
    <dgm:cxn modelId="{625A9B7D-1C63-404D-B70A-D586BC671BAD}" type="presParOf" srcId="{82BE3F54-4CC1-4142-8DFC-9723B98C7EA9}" destId="{38E01BC4-CDF6-4884-945F-59AAEF9104C4}" srcOrd="1" destOrd="0" presId="urn:microsoft.com/office/officeart/2005/8/layout/hierarchy1"/>
    <dgm:cxn modelId="{C3DC0699-7270-4E7E-BAA2-01B24B58DCD7}" type="presParOf" srcId="{38E01BC4-CDF6-4884-945F-59AAEF9104C4}" destId="{82B6FB96-2CD6-40D9-9A52-28690A0AAF03}" srcOrd="0" destOrd="0" presId="urn:microsoft.com/office/officeart/2005/8/layout/hierarchy1"/>
    <dgm:cxn modelId="{D53E6691-A0DA-45FC-9722-BA88CA4D1746}" type="presParOf" srcId="{38E01BC4-CDF6-4884-945F-59AAEF9104C4}" destId="{A7B7DB59-0BD1-4368-8305-9857C7E560DF}" srcOrd="1" destOrd="0" presId="urn:microsoft.com/office/officeart/2005/8/layout/hierarchy1"/>
    <dgm:cxn modelId="{7AF76A91-34AB-467B-918B-10A6E2EC7055}" type="presParOf" srcId="{A7B7DB59-0BD1-4368-8305-9857C7E560DF}" destId="{C4700A74-555E-4144-882D-9AD3C12ECCBE}" srcOrd="0" destOrd="0" presId="urn:microsoft.com/office/officeart/2005/8/layout/hierarchy1"/>
    <dgm:cxn modelId="{ED20F671-1C7B-42CC-9A02-47BB16A1A0AB}" type="presParOf" srcId="{C4700A74-555E-4144-882D-9AD3C12ECCBE}" destId="{B6A2F594-E340-4AF7-A412-374E1FE1A4A0}" srcOrd="0" destOrd="0" presId="urn:microsoft.com/office/officeart/2005/8/layout/hierarchy1"/>
    <dgm:cxn modelId="{0653E86B-22C8-4F3E-A2CA-335696450F7D}" type="presParOf" srcId="{C4700A74-555E-4144-882D-9AD3C12ECCBE}" destId="{2E14AECB-EDFA-4952-99E5-1D70670BF6DD}" srcOrd="1" destOrd="0" presId="urn:microsoft.com/office/officeart/2005/8/layout/hierarchy1"/>
    <dgm:cxn modelId="{366738F5-BD60-4350-8A94-5CE22BAF90B0}" type="presParOf" srcId="{A7B7DB59-0BD1-4368-8305-9857C7E560DF}" destId="{494EF778-C791-41FC-B650-EB2314066D9D}" srcOrd="1" destOrd="0" presId="urn:microsoft.com/office/officeart/2005/8/layout/hierarchy1"/>
    <dgm:cxn modelId="{4CF5A2A1-6EB5-4C63-A407-398A2D7C12FF}" type="presParOf" srcId="{494EF778-C791-41FC-B650-EB2314066D9D}" destId="{364E21F1-B570-496F-BD22-5D9BC07352DC}" srcOrd="0" destOrd="0" presId="urn:microsoft.com/office/officeart/2005/8/layout/hierarchy1"/>
    <dgm:cxn modelId="{65BD29FB-D264-40F5-ACD0-9EE5F309E8EA}" type="presParOf" srcId="{494EF778-C791-41FC-B650-EB2314066D9D}" destId="{E831DF30-CB0D-478F-B388-93F5B615605D}" srcOrd="1" destOrd="0" presId="urn:microsoft.com/office/officeart/2005/8/layout/hierarchy1"/>
    <dgm:cxn modelId="{208B4C84-8F9E-40B7-970A-265CAE591093}" type="presParOf" srcId="{E831DF30-CB0D-478F-B388-93F5B615605D}" destId="{B5507B35-E381-46A4-A5BA-B8EFAA103587}" srcOrd="0" destOrd="0" presId="urn:microsoft.com/office/officeart/2005/8/layout/hierarchy1"/>
    <dgm:cxn modelId="{5D76ADA7-5EA8-4585-916E-006086FB811F}" type="presParOf" srcId="{B5507B35-E381-46A4-A5BA-B8EFAA103587}" destId="{A7461B27-5ED1-4F26-A675-C63EA9C6F48D}" srcOrd="0" destOrd="0" presId="urn:microsoft.com/office/officeart/2005/8/layout/hierarchy1"/>
    <dgm:cxn modelId="{6B376531-4A98-410C-8CE1-47856B35314D}" type="presParOf" srcId="{B5507B35-E381-46A4-A5BA-B8EFAA103587}" destId="{E6154014-9132-44B8-9E5B-0C8D1FB3A709}" srcOrd="1" destOrd="0" presId="urn:microsoft.com/office/officeart/2005/8/layout/hierarchy1"/>
    <dgm:cxn modelId="{0E53C803-E7F0-4A0A-8A53-1BEEAC750AEB}" type="presParOf" srcId="{E831DF30-CB0D-478F-B388-93F5B615605D}" destId="{4B41DC3B-388A-4E04-97AC-B5970E68FC31}" srcOrd="1" destOrd="0" presId="urn:microsoft.com/office/officeart/2005/8/layout/hierarchy1"/>
    <dgm:cxn modelId="{1637A8D3-5611-4DBC-B5DA-5658407A423E}" type="presParOf" srcId="{BCAEA868-4BF8-4CF8-8D7C-3FA4F9B79CAD}" destId="{0C153643-4E61-4D07-9269-12CB3368B5C7}" srcOrd="2" destOrd="0" presId="urn:microsoft.com/office/officeart/2005/8/layout/hierarchy1"/>
    <dgm:cxn modelId="{D1026088-5567-45CA-89F7-0AEDCC55D917}" type="presParOf" srcId="{BCAEA868-4BF8-4CF8-8D7C-3FA4F9B79CAD}" destId="{4B411F00-6453-4D5A-981E-3F39729C0F5A}" srcOrd="3" destOrd="0" presId="urn:microsoft.com/office/officeart/2005/8/layout/hierarchy1"/>
    <dgm:cxn modelId="{61E143AE-53CF-40D0-9011-574D841DD6CA}" type="presParOf" srcId="{4B411F00-6453-4D5A-981E-3F39729C0F5A}" destId="{D4B3BE7F-256C-4DC0-B609-22C03ABCA303}" srcOrd="0" destOrd="0" presId="urn:microsoft.com/office/officeart/2005/8/layout/hierarchy1"/>
    <dgm:cxn modelId="{4C48186C-D063-4F1B-8CB8-5D61357B5BD1}" type="presParOf" srcId="{D4B3BE7F-256C-4DC0-B609-22C03ABCA303}" destId="{FB8514BC-E117-487D-AD90-5059959A653A}" srcOrd="0" destOrd="0" presId="urn:microsoft.com/office/officeart/2005/8/layout/hierarchy1"/>
    <dgm:cxn modelId="{AFEF8B2F-B3E2-4B1B-8685-080D1F8B1B69}" type="presParOf" srcId="{D4B3BE7F-256C-4DC0-B609-22C03ABCA303}" destId="{87825896-755D-4ED9-832B-556E0FF75F1D}" srcOrd="1" destOrd="0" presId="urn:microsoft.com/office/officeart/2005/8/layout/hierarchy1"/>
    <dgm:cxn modelId="{5C26E103-E053-4E25-A215-074035B6C90D}" type="presParOf" srcId="{4B411F00-6453-4D5A-981E-3F39729C0F5A}" destId="{7FD4F78A-F225-4C04-981F-59593E156B4D}" srcOrd="1" destOrd="0" presId="urn:microsoft.com/office/officeart/2005/8/layout/hierarchy1"/>
    <dgm:cxn modelId="{DE934317-6B02-4019-96BF-E79CAA29EC37}" type="presParOf" srcId="{7FD4F78A-F225-4C04-981F-59593E156B4D}" destId="{0020E06A-43D2-4CAA-A867-20D1F7BB9755}" srcOrd="0" destOrd="0" presId="urn:microsoft.com/office/officeart/2005/8/layout/hierarchy1"/>
    <dgm:cxn modelId="{525A1267-F831-4A75-AEF2-7D29136D2BB5}" type="presParOf" srcId="{7FD4F78A-F225-4C04-981F-59593E156B4D}" destId="{27891EDA-9ABD-496E-9AFB-DD64E37C1ABC}" srcOrd="1" destOrd="0" presId="urn:microsoft.com/office/officeart/2005/8/layout/hierarchy1"/>
    <dgm:cxn modelId="{3D942F89-CF1D-4920-ACD8-589E42D6F7D6}" type="presParOf" srcId="{27891EDA-9ABD-496E-9AFB-DD64E37C1ABC}" destId="{BBE5A29E-3357-4BD6-BFC0-E1D9150D4CCE}" srcOrd="0" destOrd="0" presId="urn:microsoft.com/office/officeart/2005/8/layout/hierarchy1"/>
    <dgm:cxn modelId="{39325F84-3050-46D0-A322-804F93787613}" type="presParOf" srcId="{BBE5A29E-3357-4BD6-BFC0-E1D9150D4CCE}" destId="{F265364E-9AE8-4B92-A480-623C8E0D684E}" srcOrd="0" destOrd="0" presId="urn:microsoft.com/office/officeart/2005/8/layout/hierarchy1"/>
    <dgm:cxn modelId="{88A149F7-CECE-426A-BCB6-B9C302CCE0F0}" type="presParOf" srcId="{BBE5A29E-3357-4BD6-BFC0-E1D9150D4CCE}" destId="{D1FF156A-7421-4144-BF51-A3417F5B6B2A}" srcOrd="1" destOrd="0" presId="urn:microsoft.com/office/officeart/2005/8/layout/hierarchy1"/>
    <dgm:cxn modelId="{8815E4B1-0D85-42CB-9BE7-DC92AB945C35}" type="presParOf" srcId="{27891EDA-9ABD-496E-9AFB-DD64E37C1ABC}" destId="{7CE765C2-0CE2-4769-BAD7-7499AB9E9796}" srcOrd="1" destOrd="0" presId="urn:microsoft.com/office/officeart/2005/8/layout/hierarchy1"/>
    <dgm:cxn modelId="{77A55FAF-3EB9-418E-A228-F65A4550FE64}" type="presParOf" srcId="{7CE765C2-0CE2-4769-BAD7-7499AB9E9796}" destId="{287EA657-3D3D-4118-A09A-B3590DEF263C}" srcOrd="0" destOrd="0" presId="urn:microsoft.com/office/officeart/2005/8/layout/hierarchy1"/>
    <dgm:cxn modelId="{4B2A78B2-CCEC-42DE-94A0-8D1BAF12CE70}" type="presParOf" srcId="{7CE765C2-0CE2-4769-BAD7-7499AB9E9796}" destId="{7BB3CBEE-9421-42DA-82A8-7C046902006D}" srcOrd="1" destOrd="0" presId="urn:microsoft.com/office/officeart/2005/8/layout/hierarchy1"/>
    <dgm:cxn modelId="{C5CBA761-458F-41F5-8746-F44BC61B74A5}" type="presParOf" srcId="{7BB3CBEE-9421-42DA-82A8-7C046902006D}" destId="{E196172E-DB57-40E1-8047-FC8ECF01BB99}" srcOrd="0" destOrd="0" presId="urn:microsoft.com/office/officeart/2005/8/layout/hierarchy1"/>
    <dgm:cxn modelId="{5D422493-AFDC-41F5-A272-AB4515932B4F}" type="presParOf" srcId="{E196172E-DB57-40E1-8047-FC8ECF01BB99}" destId="{5C28982F-4770-47B3-BCD1-8384DE7F0B7D}" srcOrd="0" destOrd="0" presId="urn:microsoft.com/office/officeart/2005/8/layout/hierarchy1"/>
    <dgm:cxn modelId="{D15F0164-A07F-4E19-B9E2-B82CBE4F13C8}" type="presParOf" srcId="{E196172E-DB57-40E1-8047-FC8ECF01BB99}" destId="{AB13E92E-BCA7-47C4-BE67-75D86C5245B0}" srcOrd="1" destOrd="0" presId="urn:microsoft.com/office/officeart/2005/8/layout/hierarchy1"/>
    <dgm:cxn modelId="{B79814A9-2082-419F-B515-6560B1B5D9A2}" type="presParOf" srcId="{7BB3CBEE-9421-42DA-82A8-7C046902006D}" destId="{6B60AAA3-D2F1-49C8-8E69-59AC98BE2EB9}" srcOrd="1" destOrd="0" presId="urn:microsoft.com/office/officeart/2005/8/layout/hierarchy1"/>
    <dgm:cxn modelId="{7FBB85AF-C82F-4FB4-9F6A-7A520FB3A9CA}" type="presParOf" srcId="{6B60AAA3-D2F1-49C8-8E69-59AC98BE2EB9}" destId="{DB04F99D-4ABB-4F54-8655-F2EFF2A4105A}" srcOrd="0" destOrd="0" presId="urn:microsoft.com/office/officeart/2005/8/layout/hierarchy1"/>
    <dgm:cxn modelId="{D6F26ED5-4C47-4EA8-9732-8E7049678F2D}" type="presParOf" srcId="{6B60AAA3-D2F1-49C8-8E69-59AC98BE2EB9}" destId="{2FA7DC88-292A-423B-B7A7-2C889C42808A}" srcOrd="1" destOrd="0" presId="urn:microsoft.com/office/officeart/2005/8/layout/hierarchy1"/>
    <dgm:cxn modelId="{78028E10-10E8-4B0F-A22B-D32C31450EEC}" type="presParOf" srcId="{2FA7DC88-292A-423B-B7A7-2C889C42808A}" destId="{3B7225E6-F373-4CA8-B474-EC25AA0B43C6}" srcOrd="0" destOrd="0" presId="urn:microsoft.com/office/officeart/2005/8/layout/hierarchy1"/>
    <dgm:cxn modelId="{D5E89C48-4740-438D-994C-9CB665461A25}" type="presParOf" srcId="{3B7225E6-F373-4CA8-B474-EC25AA0B43C6}" destId="{ADE0DD9A-EFF0-423F-894C-A7B27C515027}" srcOrd="0" destOrd="0" presId="urn:microsoft.com/office/officeart/2005/8/layout/hierarchy1"/>
    <dgm:cxn modelId="{675E273B-789D-4334-984B-93E56F147C55}" type="presParOf" srcId="{3B7225E6-F373-4CA8-B474-EC25AA0B43C6}" destId="{6361C06D-F74A-4C5D-9335-A9C3EC91D225}" srcOrd="1" destOrd="0" presId="urn:microsoft.com/office/officeart/2005/8/layout/hierarchy1"/>
    <dgm:cxn modelId="{FF706351-CA0E-431F-B842-3B8689DBFDEA}" type="presParOf" srcId="{2FA7DC88-292A-423B-B7A7-2C889C42808A}" destId="{B62D9CF4-63FF-45C4-9380-02412FB9DD72}" srcOrd="1" destOrd="0" presId="urn:microsoft.com/office/officeart/2005/8/layout/hierarchy1"/>
    <dgm:cxn modelId="{A35634AF-2DAF-46EE-9178-4B49CB7FE3A2}" type="presParOf" srcId="{B62D9CF4-63FF-45C4-9380-02412FB9DD72}" destId="{103F8642-B31A-4027-9083-011E0D8B47E4}" srcOrd="0" destOrd="0" presId="urn:microsoft.com/office/officeart/2005/8/layout/hierarchy1"/>
    <dgm:cxn modelId="{1B33C927-AB90-4BCB-B500-BE0E0688A8C4}" type="presParOf" srcId="{B62D9CF4-63FF-45C4-9380-02412FB9DD72}" destId="{FC2CFB66-A1EF-4DD7-A21B-D4BAA6E7A01C}" srcOrd="1" destOrd="0" presId="urn:microsoft.com/office/officeart/2005/8/layout/hierarchy1"/>
    <dgm:cxn modelId="{FE92BFF9-B75E-4962-B9E7-815DC84238DB}" type="presParOf" srcId="{FC2CFB66-A1EF-4DD7-A21B-D4BAA6E7A01C}" destId="{2318747C-D0AE-43AF-B13E-7F1E719DB254}" srcOrd="0" destOrd="0" presId="urn:microsoft.com/office/officeart/2005/8/layout/hierarchy1"/>
    <dgm:cxn modelId="{DE106E48-2C5C-4C7D-B5BE-B31A73ACFFD7}" type="presParOf" srcId="{2318747C-D0AE-43AF-B13E-7F1E719DB254}" destId="{789EE5BC-1C4F-465F-9E6F-4C1FD73BAFAE}" srcOrd="0" destOrd="0" presId="urn:microsoft.com/office/officeart/2005/8/layout/hierarchy1"/>
    <dgm:cxn modelId="{B437ECA4-C8E1-4065-9CE1-195E6C7E1BD6}" type="presParOf" srcId="{2318747C-D0AE-43AF-B13E-7F1E719DB254}" destId="{9117CE27-F562-459A-BAD0-A982225F3F55}" srcOrd="1" destOrd="0" presId="urn:microsoft.com/office/officeart/2005/8/layout/hierarchy1"/>
    <dgm:cxn modelId="{CEA21975-3056-4B36-AD79-4C44CF8D8609}" type="presParOf" srcId="{FC2CFB66-A1EF-4DD7-A21B-D4BAA6E7A01C}" destId="{24EA0D84-E354-4D55-BB13-0BF9D52A27D6}" srcOrd="1" destOrd="0" presId="urn:microsoft.com/office/officeart/2005/8/layout/hierarchy1"/>
    <dgm:cxn modelId="{BC4FD741-1460-4746-AFC4-B025D06F137F}" type="presParOf" srcId="{24EA0D84-E354-4D55-BB13-0BF9D52A27D6}" destId="{EA208961-67F1-434D-8564-83F596C40476}" srcOrd="0" destOrd="0" presId="urn:microsoft.com/office/officeart/2005/8/layout/hierarchy1"/>
    <dgm:cxn modelId="{BAEE7107-ED2D-47CA-B908-8681822EABFC}" type="presParOf" srcId="{24EA0D84-E354-4D55-BB13-0BF9D52A27D6}" destId="{12DDAB80-878E-4DEE-A9EB-D5A03F323C82}" srcOrd="1" destOrd="0" presId="urn:microsoft.com/office/officeart/2005/8/layout/hierarchy1"/>
    <dgm:cxn modelId="{F71A1D43-11CD-4514-A262-2960682E10BB}" type="presParOf" srcId="{12DDAB80-878E-4DEE-A9EB-D5A03F323C82}" destId="{B7EAF4D3-3DB6-4D10-A346-E172853DF937}" srcOrd="0" destOrd="0" presId="urn:microsoft.com/office/officeart/2005/8/layout/hierarchy1"/>
    <dgm:cxn modelId="{12B3F32D-DA5E-4E86-8257-EBAC53DED7CA}" type="presParOf" srcId="{B7EAF4D3-3DB6-4D10-A346-E172853DF937}" destId="{9364DF62-9CCB-44C5-9989-1F59780FC2B4}" srcOrd="0" destOrd="0" presId="urn:microsoft.com/office/officeart/2005/8/layout/hierarchy1"/>
    <dgm:cxn modelId="{89E27680-8BE4-47F4-BBEE-49DFDD71F4A1}" type="presParOf" srcId="{B7EAF4D3-3DB6-4D10-A346-E172853DF937}" destId="{3861C887-0FF1-45B3-9DBB-78B4EED5D12B}" srcOrd="1" destOrd="0" presId="urn:microsoft.com/office/officeart/2005/8/layout/hierarchy1"/>
    <dgm:cxn modelId="{BB145B0F-6B4E-4CFD-8914-20C084933818}" type="presParOf" srcId="{12DDAB80-878E-4DEE-A9EB-D5A03F323C82}" destId="{C8027265-6E4A-4079-ABAF-535BFB0472F9}" srcOrd="1" destOrd="0" presId="urn:microsoft.com/office/officeart/2005/8/layout/hierarchy1"/>
    <dgm:cxn modelId="{3AF17192-AD14-408E-9004-E2FC2607F3F2}" type="presParOf" srcId="{C8027265-6E4A-4079-ABAF-535BFB0472F9}" destId="{A5D413BA-274A-491F-BD0C-318EDF1C9574}" srcOrd="0" destOrd="0" presId="urn:microsoft.com/office/officeart/2005/8/layout/hierarchy1"/>
    <dgm:cxn modelId="{11FDB06B-8BE5-4DFC-9E8F-5029986ACF56}" type="presParOf" srcId="{C8027265-6E4A-4079-ABAF-535BFB0472F9}" destId="{E3CA274B-5996-4CF9-B221-2645EC3C7FAC}" srcOrd="1" destOrd="0" presId="urn:microsoft.com/office/officeart/2005/8/layout/hierarchy1"/>
    <dgm:cxn modelId="{40324C34-1A16-4179-BB77-78AB6444FA80}" type="presParOf" srcId="{E3CA274B-5996-4CF9-B221-2645EC3C7FAC}" destId="{5E7C8AC4-A0C2-4561-B57E-E96895C15A59}" srcOrd="0" destOrd="0" presId="urn:microsoft.com/office/officeart/2005/8/layout/hierarchy1"/>
    <dgm:cxn modelId="{9FBAB0E7-09FB-48FA-B4B2-5DF99BEA8BCD}" type="presParOf" srcId="{5E7C8AC4-A0C2-4561-B57E-E96895C15A59}" destId="{9B8355C2-4476-44C8-B98F-05BBEC2B1BC2}" srcOrd="0" destOrd="0" presId="urn:microsoft.com/office/officeart/2005/8/layout/hierarchy1"/>
    <dgm:cxn modelId="{08C5623D-86EA-452B-847E-3D0CFE03E597}" type="presParOf" srcId="{5E7C8AC4-A0C2-4561-B57E-E96895C15A59}" destId="{0FC46518-B22F-48CE-9ABC-D098A47DBAEB}" srcOrd="1" destOrd="0" presId="urn:microsoft.com/office/officeart/2005/8/layout/hierarchy1"/>
    <dgm:cxn modelId="{980196F6-059F-4D26-ADB6-43E320974579}" type="presParOf" srcId="{E3CA274B-5996-4CF9-B221-2645EC3C7FAC}" destId="{FC85AEBF-026F-4061-89CD-E07D6144AE4E}" srcOrd="1" destOrd="0" presId="urn:microsoft.com/office/officeart/2005/8/layout/hierarchy1"/>
    <dgm:cxn modelId="{7ED6D16E-A6CD-4D03-BE9E-D9522D196055}" type="presParOf" srcId="{24EA0D84-E354-4D55-BB13-0BF9D52A27D6}" destId="{063E730F-5389-44E6-A95A-69CF800A5517}" srcOrd="2" destOrd="0" presId="urn:microsoft.com/office/officeart/2005/8/layout/hierarchy1"/>
    <dgm:cxn modelId="{052B9D4B-7177-4A10-AE77-0E51C6910EFF}" type="presParOf" srcId="{24EA0D84-E354-4D55-BB13-0BF9D52A27D6}" destId="{4CF9CC11-3938-4A99-86E4-675ECEC65533}" srcOrd="3" destOrd="0" presId="urn:microsoft.com/office/officeart/2005/8/layout/hierarchy1"/>
    <dgm:cxn modelId="{1DB573E2-E336-44D5-AD1B-ED7BB98CB504}" type="presParOf" srcId="{4CF9CC11-3938-4A99-86E4-675ECEC65533}" destId="{6CCF71B5-9BC7-4D68-868A-9ABFCF125C00}" srcOrd="0" destOrd="0" presId="urn:microsoft.com/office/officeart/2005/8/layout/hierarchy1"/>
    <dgm:cxn modelId="{11296D1F-A7AA-4176-BD9C-7329AEE653CF}" type="presParOf" srcId="{6CCF71B5-9BC7-4D68-868A-9ABFCF125C00}" destId="{782C090F-0C02-4141-84D7-4A4CF9FA79BA}" srcOrd="0" destOrd="0" presId="urn:microsoft.com/office/officeart/2005/8/layout/hierarchy1"/>
    <dgm:cxn modelId="{FC6F8142-0D83-48E0-9DCD-3046722567D0}" type="presParOf" srcId="{6CCF71B5-9BC7-4D68-868A-9ABFCF125C00}" destId="{1D3A15D1-B5E5-44E6-B476-9C5EA86EEDEA}" srcOrd="1" destOrd="0" presId="urn:microsoft.com/office/officeart/2005/8/layout/hierarchy1"/>
    <dgm:cxn modelId="{21112BBA-DEA9-462D-BF66-71F2D59D40ED}" type="presParOf" srcId="{4CF9CC11-3938-4A99-86E4-675ECEC65533}" destId="{7E90F358-F050-4342-9BB0-F33939C89B4C}" srcOrd="1" destOrd="0" presId="urn:microsoft.com/office/officeart/2005/8/layout/hierarchy1"/>
    <dgm:cxn modelId="{4B57B30F-670D-4301-A9E3-E35B44882A85}" type="presParOf" srcId="{7E90F358-F050-4342-9BB0-F33939C89B4C}" destId="{0ACB0A36-444A-49A5-BFD8-1A2395C7B1E4}" srcOrd="0" destOrd="0" presId="urn:microsoft.com/office/officeart/2005/8/layout/hierarchy1"/>
    <dgm:cxn modelId="{707C4217-178E-459A-9DCD-AEE040924E5D}" type="presParOf" srcId="{7E90F358-F050-4342-9BB0-F33939C89B4C}" destId="{CEC0A3E7-1523-4E1F-92DE-CEADDB5D3444}" srcOrd="1" destOrd="0" presId="urn:microsoft.com/office/officeart/2005/8/layout/hierarchy1"/>
    <dgm:cxn modelId="{8510912F-8FE6-4D36-8F39-09779ED5E0DB}" type="presParOf" srcId="{CEC0A3E7-1523-4E1F-92DE-CEADDB5D3444}" destId="{7B4CDD2C-62A3-4440-833F-0E79BA0B7D82}" srcOrd="0" destOrd="0" presId="urn:microsoft.com/office/officeart/2005/8/layout/hierarchy1"/>
    <dgm:cxn modelId="{A03EA96B-DB13-479E-9E2B-60490CF8B78C}" type="presParOf" srcId="{7B4CDD2C-62A3-4440-833F-0E79BA0B7D82}" destId="{7845D1EC-433A-4C49-9E85-5AA240009E88}" srcOrd="0" destOrd="0" presId="urn:microsoft.com/office/officeart/2005/8/layout/hierarchy1"/>
    <dgm:cxn modelId="{4C1963CA-E2E6-4676-9F66-E12AF8E11075}" type="presParOf" srcId="{7B4CDD2C-62A3-4440-833F-0E79BA0B7D82}" destId="{26C1363A-75F2-4616-A90B-E14BBEE8F135}" srcOrd="1" destOrd="0" presId="urn:microsoft.com/office/officeart/2005/8/layout/hierarchy1"/>
    <dgm:cxn modelId="{BC83A855-E7D5-4448-8170-5D3505E6B904}" type="presParOf" srcId="{CEC0A3E7-1523-4E1F-92DE-CEADDB5D3444}" destId="{4F10DDC8-3C1A-4A49-9F3D-E8EDBB2AA9BA}" srcOrd="1" destOrd="0" presId="urn:microsoft.com/office/officeart/2005/8/layout/hierarchy1"/>
    <dgm:cxn modelId="{FD3DCD66-F28D-41C3-A716-695723CCE46F}" type="presParOf" srcId="{4F10DDC8-3C1A-4A49-9F3D-E8EDBB2AA9BA}" destId="{E9FFC7BA-94CD-45E4-A2A7-659C846D9ABB}" srcOrd="0" destOrd="0" presId="urn:microsoft.com/office/officeart/2005/8/layout/hierarchy1"/>
    <dgm:cxn modelId="{5EA4BD2C-81DB-4D8A-803E-2089A0DB411C}" type="presParOf" srcId="{4F10DDC8-3C1A-4A49-9F3D-E8EDBB2AA9BA}" destId="{1F0B77BF-B00E-4AB5-A225-9688F4878FC2}" srcOrd="1" destOrd="0" presId="urn:microsoft.com/office/officeart/2005/8/layout/hierarchy1"/>
    <dgm:cxn modelId="{5D1143BF-779F-44BE-93F0-19461F85F36C}" type="presParOf" srcId="{1F0B77BF-B00E-4AB5-A225-9688F4878FC2}" destId="{14B51B5B-1C02-4F96-8630-6ECEC3FA9C3C}" srcOrd="0" destOrd="0" presId="urn:microsoft.com/office/officeart/2005/8/layout/hierarchy1"/>
    <dgm:cxn modelId="{588A141F-83D6-4D0B-8DE7-3202062F88D9}" type="presParOf" srcId="{14B51B5B-1C02-4F96-8630-6ECEC3FA9C3C}" destId="{03FE1CF0-5A8E-40AA-B912-65FB6CB51D4A}" srcOrd="0" destOrd="0" presId="urn:microsoft.com/office/officeart/2005/8/layout/hierarchy1"/>
    <dgm:cxn modelId="{0E0A1A1B-E22F-4ED2-8793-17B02063D44B}" type="presParOf" srcId="{14B51B5B-1C02-4F96-8630-6ECEC3FA9C3C}" destId="{6F908CD9-0F8F-4C7F-9F9F-29B38E27AC7F}" srcOrd="1" destOrd="0" presId="urn:microsoft.com/office/officeart/2005/8/layout/hierarchy1"/>
    <dgm:cxn modelId="{1CEB8696-4F55-4356-A152-E35D759C8659}" type="presParOf" srcId="{1F0B77BF-B00E-4AB5-A225-9688F4878FC2}" destId="{23E71C3D-2A59-45CD-8435-67C7A6A75A62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D72B0-7DF1-48ED-B332-6A9D6679A2E3}">
      <dsp:nvSpPr>
        <dsp:cNvPr id="0" name=""/>
        <dsp:cNvSpPr/>
      </dsp:nvSpPr>
      <dsp:spPr>
        <a:xfrm>
          <a:off x="4878356" y="5103186"/>
          <a:ext cx="91440" cy="407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402"/>
              </a:lnTo>
              <a:lnTo>
                <a:pt x="46146" y="319402"/>
              </a:lnTo>
              <a:lnTo>
                <a:pt x="46146" y="40719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EF22C-1907-458D-94D1-AB708F6ACACC}">
      <dsp:nvSpPr>
        <dsp:cNvPr id="0" name=""/>
        <dsp:cNvSpPr/>
      </dsp:nvSpPr>
      <dsp:spPr>
        <a:xfrm>
          <a:off x="4878356" y="4298873"/>
          <a:ext cx="91440" cy="202559"/>
        </a:xfrm>
        <a:custGeom>
          <a:avLst/>
          <a:gdLst/>
          <a:ahLst/>
          <a:cxnLst/>
          <a:rect l="0" t="0" r="0" b="0"/>
          <a:pathLst>
            <a:path>
              <a:moveTo>
                <a:pt x="58494" y="0"/>
              </a:moveTo>
              <a:lnTo>
                <a:pt x="58494" y="114770"/>
              </a:lnTo>
              <a:lnTo>
                <a:pt x="45720" y="114770"/>
              </a:lnTo>
              <a:lnTo>
                <a:pt x="45720" y="202559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B4AF7-F33F-4253-ADBC-DE8F8301729E}">
      <dsp:nvSpPr>
        <dsp:cNvPr id="0" name=""/>
        <dsp:cNvSpPr/>
      </dsp:nvSpPr>
      <dsp:spPr>
        <a:xfrm>
          <a:off x="4891130" y="3255220"/>
          <a:ext cx="91440" cy="441900"/>
        </a:xfrm>
        <a:custGeom>
          <a:avLst/>
          <a:gdLst/>
          <a:ahLst/>
          <a:cxnLst/>
          <a:rect l="0" t="0" r="0" b="0"/>
          <a:pathLst>
            <a:path>
              <a:moveTo>
                <a:pt x="46534" y="0"/>
              </a:moveTo>
              <a:lnTo>
                <a:pt x="46534" y="354111"/>
              </a:lnTo>
              <a:lnTo>
                <a:pt x="45720" y="354111"/>
              </a:lnTo>
              <a:lnTo>
                <a:pt x="45720" y="44190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3643-4E61-4D07-9269-12CB3368B5C7}">
      <dsp:nvSpPr>
        <dsp:cNvPr id="0" name=""/>
        <dsp:cNvSpPr/>
      </dsp:nvSpPr>
      <dsp:spPr>
        <a:xfrm>
          <a:off x="3008414" y="1007994"/>
          <a:ext cx="1929250" cy="1396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823"/>
              </a:lnTo>
              <a:lnTo>
                <a:pt x="1929250" y="1308823"/>
              </a:lnTo>
              <a:lnTo>
                <a:pt x="1929250" y="1396611"/>
              </a:lnTo>
            </a:path>
          </a:pathLst>
        </a:custGeom>
        <a:noFill/>
        <a:ln w="25400" cap="flat" cmpd="sng" algn="ctr">
          <a:solidFill>
            <a:schemeClr val="tx2"/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4D503-420A-48A1-9D81-B430D650BE79}">
      <dsp:nvSpPr>
        <dsp:cNvPr id="0" name=""/>
        <dsp:cNvSpPr/>
      </dsp:nvSpPr>
      <dsp:spPr>
        <a:xfrm>
          <a:off x="1058136" y="3255418"/>
          <a:ext cx="91440" cy="483650"/>
        </a:xfrm>
        <a:custGeom>
          <a:avLst/>
          <a:gdLst/>
          <a:ahLst/>
          <a:cxnLst/>
          <a:rect l="0" t="0" r="0" b="0"/>
          <a:pathLst>
            <a:path>
              <a:moveTo>
                <a:pt x="47198" y="0"/>
              </a:moveTo>
              <a:lnTo>
                <a:pt x="47198" y="395861"/>
              </a:lnTo>
              <a:lnTo>
                <a:pt x="45720" y="395861"/>
              </a:lnTo>
              <a:lnTo>
                <a:pt x="45720" y="4836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22900-164D-43E7-8852-5DCF073DA095}">
      <dsp:nvSpPr>
        <dsp:cNvPr id="0" name=""/>
        <dsp:cNvSpPr/>
      </dsp:nvSpPr>
      <dsp:spPr>
        <a:xfrm>
          <a:off x="1105334" y="1007994"/>
          <a:ext cx="1903080" cy="1396810"/>
        </a:xfrm>
        <a:custGeom>
          <a:avLst/>
          <a:gdLst/>
          <a:ahLst/>
          <a:cxnLst/>
          <a:rect l="0" t="0" r="0" b="0"/>
          <a:pathLst>
            <a:path>
              <a:moveTo>
                <a:pt x="1903080" y="0"/>
              </a:moveTo>
              <a:lnTo>
                <a:pt x="1903080" y="1309021"/>
              </a:lnTo>
              <a:lnTo>
                <a:pt x="0" y="1309021"/>
              </a:lnTo>
              <a:lnTo>
                <a:pt x="0" y="1396810"/>
              </a:lnTo>
            </a:path>
          </a:pathLst>
        </a:custGeom>
        <a:noFill/>
        <a:ln w="25400" cap="flat" cmpd="sng" algn="ctr">
          <a:solidFill>
            <a:schemeClr val="tx2"/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B62A2-1E2F-4D2D-AA8E-4284F1027D06}">
      <dsp:nvSpPr>
        <dsp:cNvPr id="0" name=""/>
        <dsp:cNvSpPr/>
      </dsp:nvSpPr>
      <dsp:spPr>
        <a:xfrm>
          <a:off x="3009358" y="4326813"/>
          <a:ext cx="91440" cy="375797"/>
        </a:xfrm>
        <a:custGeom>
          <a:avLst/>
          <a:gdLst/>
          <a:ahLst/>
          <a:cxnLst/>
          <a:rect l="0" t="0" r="0" b="0"/>
          <a:pathLst>
            <a:path>
              <a:moveTo>
                <a:pt x="49387" y="0"/>
              </a:moveTo>
              <a:lnTo>
                <a:pt x="49387" y="288009"/>
              </a:lnTo>
              <a:lnTo>
                <a:pt x="45720" y="288009"/>
              </a:lnTo>
              <a:lnTo>
                <a:pt x="45720" y="3757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908A6-D5CD-4757-8B4C-71DD16A75692}">
      <dsp:nvSpPr>
        <dsp:cNvPr id="0" name=""/>
        <dsp:cNvSpPr/>
      </dsp:nvSpPr>
      <dsp:spPr>
        <a:xfrm>
          <a:off x="3013025" y="1887291"/>
          <a:ext cx="91440" cy="1837768"/>
        </a:xfrm>
        <a:custGeom>
          <a:avLst/>
          <a:gdLst/>
          <a:ahLst/>
          <a:cxnLst/>
          <a:rect l="0" t="0" r="0" b="0"/>
          <a:pathLst>
            <a:path>
              <a:moveTo>
                <a:pt x="47791" y="0"/>
              </a:moveTo>
              <a:lnTo>
                <a:pt x="47791" y="1749980"/>
              </a:lnTo>
              <a:lnTo>
                <a:pt x="45720" y="1749980"/>
              </a:lnTo>
              <a:lnTo>
                <a:pt x="45720" y="183776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59390-19A4-4EEC-AB04-018984235C78}">
      <dsp:nvSpPr>
        <dsp:cNvPr id="0" name=""/>
        <dsp:cNvSpPr/>
      </dsp:nvSpPr>
      <dsp:spPr>
        <a:xfrm>
          <a:off x="3003754" y="1887291"/>
          <a:ext cx="91440" cy="696754"/>
        </a:xfrm>
        <a:custGeom>
          <a:avLst/>
          <a:gdLst/>
          <a:ahLst/>
          <a:cxnLst/>
          <a:rect l="0" t="0" r="0" b="0"/>
          <a:pathLst>
            <a:path>
              <a:moveTo>
                <a:pt x="57062" y="0"/>
              </a:moveTo>
              <a:lnTo>
                <a:pt x="57062" y="608966"/>
              </a:lnTo>
              <a:lnTo>
                <a:pt x="45720" y="608966"/>
              </a:lnTo>
              <a:lnTo>
                <a:pt x="45720" y="69675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DB571-EA81-4DF4-B958-0D58686C809B}">
      <dsp:nvSpPr>
        <dsp:cNvPr id="0" name=""/>
        <dsp:cNvSpPr/>
      </dsp:nvSpPr>
      <dsp:spPr>
        <a:xfrm>
          <a:off x="2962694" y="1007994"/>
          <a:ext cx="91440" cy="2775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9755"/>
              </a:lnTo>
              <a:lnTo>
                <a:pt x="98122" y="189755"/>
              </a:lnTo>
              <a:lnTo>
                <a:pt x="98122" y="27754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38D52-7127-4B7C-8D44-EB8BE1318359}">
      <dsp:nvSpPr>
        <dsp:cNvPr id="0" name=""/>
        <dsp:cNvSpPr/>
      </dsp:nvSpPr>
      <dsp:spPr>
        <a:xfrm>
          <a:off x="1843122" y="157380"/>
          <a:ext cx="2330584" cy="8506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8EDD9-DCA8-4A1D-B828-A327FFA287DA}">
      <dsp:nvSpPr>
        <dsp:cNvPr id="0" name=""/>
        <dsp:cNvSpPr/>
      </dsp:nvSpPr>
      <dsp:spPr>
        <a:xfrm>
          <a:off x="1948415" y="257409"/>
          <a:ext cx="2330584" cy="8506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STUDENT BRINGS DEVICE TO LIBRARY WITH PERFORMANCE ISSUES</a:t>
          </a:r>
        </a:p>
      </dsp:txBody>
      <dsp:txXfrm>
        <a:off x="1973329" y="282323"/>
        <a:ext cx="2280756" cy="800786"/>
      </dsp:txXfrm>
    </dsp:sp>
    <dsp:sp modelId="{AA396F74-A056-4276-82F2-BE56E9AC6BA8}">
      <dsp:nvSpPr>
        <dsp:cNvPr id="0" name=""/>
        <dsp:cNvSpPr/>
      </dsp:nvSpPr>
      <dsp:spPr>
        <a:xfrm>
          <a:off x="1889744" y="1285538"/>
          <a:ext cx="2342146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8585A-7996-4C96-A056-F8271DD99AAD}">
      <dsp:nvSpPr>
        <dsp:cNvPr id="0" name=""/>
        <dsp:cNvSpPr/>
      </dsp:nvSpPr>
      <dsp:spPr>
        <a:xfrm>
          <a:off x="1995037" y="1385567"/>
          <a:ext cx="2342146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Media assistant investigates issue and determines if problem is fixable</a:t>
          </a:r>
        </a:p>
      </dsp:txBody>
      <dsp:txXfrm>
        <a:off x="2012662" y="1403192"/>
        <a:ext cx="2306896" cy="566503"/>
      </dsp:txXfrm>
    </dsp:sp>
    <dsp:sp modelId="{A4745169-EAFF-4B9D-86FA-81003111BA2E}">
      <dsp:nvSpPr>
        <dsp:cNvPr id="0" name=""/>
        <dsp:cNvSpPr/>
      </dsp:nvSpPr>
      <dsp:spPr>
        <a:xfrm>
          <a:off x="2318212" y="2584046"/>
          <a:ext cx="1462525" cy="8577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6F9B9-154B-420A-A239-2E9E49A5CE4E}">
      <dsp:nvSpPr>
        <dsp:cNvPr id="0" name=""/>
        <dsp:cNvSpPr/>
      </dsp:nvSpPr>
      <dsp:spPr>
        <a:xfrm>
          <a:off x="2423505" y="2684075"/>
          <a:ext cx="1462525" cy="85773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Problem is fixable in a short time period, but it is determinied it will take more than a brief moment to fix.  </a:t>
          </a:r>
          <a:endParaRPr lang="en-US" sz="900" kern="1200"/>
        </a:p>
      </dsp:txBody>
      <dsp:txXfrm>
        <a:off x="2448627" y="2709197"/>
        <a:ext cx="1412281" cy="807488"/>
      </dsp:txXfrm>
    </dsp:sp>
    <dsp:sp modelId="{56315717-4629-43F1-B60B-C547F183E57A}">
      <dsp:nvSpPr>
        <dsp:cNvPr id="0" name=""/>
        <dsp:cNvSpPr/>
      </dsp:nvSpPr>
      <dsp:spPr>
        <a:xfrm>
          <a:off x="2325933" y="3725060"/>
          <a:ext cx="1465624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B3792-224A-485D-83A2-A51D6BD34B2C}">
      <dsp:nvSpPr>
        <dsp:cNvPr id="0" name=""/>
        <dsp:cNvSpPr/>
      </dsp:nvSpPr>
      <dsp:spPr>
        <a:xfrm>
          <a:off x="2431227" y="3825089"/>
          <a:ext cx="1465624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Student does NOT receive a loaner and returns to class</a:t>
          </a:r>
          <a:r>
            <a:rPr lang="en-US" sz="700" kern="1200"/>
            <a:t>.</a:t>
          </a:r>
        </a:p>
      </dsp:txBody>
      <dsp:txXfrm>
        <a:off x="2448852" y="3842714"/>
        <a:ext cx="1430374" cy="566503"/>
      </dsp:txXfrm>
    </dsp:sp>
    <dsp:sp modelId="{EF39F9AF-85D4-4BB8-A5EA-4E1730BE797F}">
      <dsp:nvSpPr>
        <dsp:cNvPr id="0" name=""/>
        <dsp:cNvSpPr/>
      </dsp:nvSpPr>
      <dsp:spPr>
        <a:xfrm>
          <a:off x="2388411" y="4702611"/>
          <a:ext cx="1333333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2D1E9-2694-407B-AE88-4C893705778A}">
      <dsp:nvSpPr>
        <dsp:cNvPr id="0" name=""/>
        <dsp:cNvSpPr/>
      </dsp:nvSpPr>
      <dsp:spPr>
        <a:xfrm>
          <a:off x="2493705" y="4802640"/>
          <a:ext cx="1333333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Media assistant fixes machine and delivers to student</a:t>
          </a:r>
        </a:p>
      </dsp:txBody>
      <dsp:txXfrm>
        <a:off x="2511330" y="4820265"/>
        <a:ext cx="1298083" cy="566503"/>
      </dsp:txXfrm>
    </dsp:sp>
    <dsp:sp modelId="{8712CEF9-05AB-4882-AA6B-B48E2B55F1E8}">
      <dsp:nvSpPr>
        <dsp:cNvPr id="0" name=""/>
        <dsp:cNvSpPr/>
      </dsp:nvSpPr>
      <dsp:spPr>
        <a:xfrm>
          <a:off x="400776" y="2404804"/>
          <a:ext cx="1409116" cy="8506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E8F6C-2483-4FF8-99E8-46BD93C73CFE}">
      <dsp:nvSpPr>
        <dsp:cNvPr id="0" name=""/>
        <dsp:cNvSpPr/>
      </dsp:nvSpPr>
      <dsp:spPr>
        <a:xfrm>
          <a:off x="506070" y="2504833"/>
          <a:ext cx="1409116" cy="8506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Problem is simple</a:t>
          </a:r>
        </a:p>
      </dsp:txBody>
      <dsp:txXfrm>
        <a:off x="530984" y="2529747"/>
        <a:ext cx="1359288" cy="800786"/>
      </dsp:txXfrm>
    </dsp:sp>
    <dsp:sp modelId="{8E9E3755-9E52-4A67-8A67-4BF455A50C08}">
      <dsp:nvSpPr>
        <dsp:cNvPr id="0" name=""/>
        <dsp:cNvSpPr/>
      </dsp:nvSpPr>
      <dsp:spPr>
        <a:xfrm>
          <a:off x="366595" y="3739068"/>
          <a:ext cx="1474522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05806-C5BD-4016-8039-A1EAC140BEEA}">
      <dsp:nvSpPr>
        <dsp:cNvPr id="0" name=""/>
        <dsp:cNvSpPr/>
      </dsp:nvSpPr>
      <dsp:spPr>
        <a:xfrm>
          <a:off x="471888" y="3839097"/>
          <a:ext cx="1474522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Media assistant quickly fixes the issue and the student returns to class</a:t>
          </a:r>
        </a:p>
      </dsp:txBody>
      <dsp:txXfrm>
        <a:off x="489513" y="3856722"/>
        <a:ext cx="1439272" cy="566503"/>
      </dsp:txXfrm>
    </dsp:sp>
    <dsp:sp modelId="{FB8514BC-E117-487D-AD90-5059959A653A}">
      <dsp:nvSpPr>
        <dsp:cNvPr id="0" name=""/>
        <dsp:cNvSpPr/>
      </dsp:nvSpPr>
      <dsp:spPr>
        <a:xfrm>
          <a:off x="4233107" y="2404606"/>
          <a:ext cx="1409116" cy="8506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25896-755D-4ED9-832B-556E0FF75F1D}">
      <dsp:nvSpPr>
        <dsp:cNvPr id="0" name=""/>
        <dsp:cNvSpPr/>
      </dsp:nvSpPr>
      <dsp:spPr>
        <a:xfrm>
          <a:off x="4338400" y="2504635"/>
          <a:ext cx="1409116" cy="8506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Problem is fixable, but student will be without the machine for more than ONE HOUR.</a:t>
          </a:r>
        </a:p>
      </dsp:txBody>
      <dsp:txXfrm>
        <a:off x="4363314" y="2529549"/>
        <a:ext cx="1359288" cy="800786"/>
      </dsp:txXfrm>
    </dsp:sp>
    <dsp:sp modelId="{4C7BA631-AEA3-4805-A760-CC9E360F422A}">
      <dsp:nvSpPr>
        <dsp:cNvPr id="0" name=""/>
        <dsp:cNvSpPr/>
      </dsp:nvSpPr>
      <dsp:spPr>
        <a:xfrm>
          <a:off x="4205464" y="3697120"/>
          <a:ext cx="1462771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F3AF2-8262-44C5-9F41-23CE116509FF}">
      <dsp:nvSpPr>
        <dsp:cNvPr id="0" name=""/>
        <dsp:cNvSpPr/>
      </dsp:nvSpPr>
      <dsp:spPr>
        <a:xfrm>
          <a:off x="4310758" y="3797149"/>
          <a:ext cx="1462771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FOR LAPTOPS ONLY, student fills out a Loaner Agreement to receive a loaner and goes back to class.</a:t>
          </a:r>
        </a:p>
      </dsp:txBody>
      <dsp:txXfrm>
        <a:off x="4328383" y="3814774"/>
        <a:ext cx="1427521" cy="566503"/>
      </dsp:txXfrm>
    </dsp:sp>
    <dsp:sp modelId="{C0E2E36C-044E-400D-A818-150574670EF0}">
      <dsp:nvSpPr>
        <dsp:cNvPr id="0" name=""/>
        <dsp:cNvSpPr/>
      </dsp:nvSpPr>
      <dsp:spPr>
        <a:xfrm>
          <a:off x="4221328" y="4501433"/>
          <a:ext cx="1405496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939A1-1987-4BC3-89E0-98B285528E7F}">
      <dsp:nvSpPr>
        <dsp:cNvPr id="0" name=""/>
        <dsp:cNvSpPr/>
      </dsp:nvSpPr>
      <dsp:spPr>
        <a:xfrm>
          <a:off x="4326621" y="4601462"/>
          <a:ext cx="1405496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Machine is repaired by media assistant or tech staff</a:t>
          </a:r>
        </a:p>
      </dsp:txBody>
      <dsp:txXfrm>
        <a:off x="4344246" y="4619087"/>
        <a:ext cx="1370246" cy="566503"/>
      </dsp:txXfrm>
    </dsp:sp>
    <dsp:sp modelId="{ED048668-E0B9-4CA8-A18D-FE5CD312A209}">
      <dsp:nvSpPr>
        <dsp:cNvPr id="0" name=""/>
        <dsp:cNvSpPr/>
      </dsp:nvSpPr>
      <dsp:spPr>
        <a:xfrm>
          <a:off x="4222180" y="5510377"/>
          <a:ext cx="1404643" cy="6017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4ADA4-9225-45D0-9061-98AC10F0EF20}">
      <dsp:nvSpPr>
        <dsp:cNvPr id="0" name=""/>
        <dsp:cNvSpPr/>
      </dsp:nvSpPr>
      <dsp:spPr>
        <a:xfrm>
          <a:off x="4327474" y="5610406"/>
          <a:ext cx="1404643" cy="60175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Student brings loaner machine back to the library and receives original machine back.</a:t>
          </a:r>
        </a:p>
      </dsp:txBody>
      <dsp:txXfrm>
        <a:off x="4345099" y="5628031"/>
        <a:ext cx="1369393" cy="566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FC7BA-94CD-45E4-A2A7-659C846D9ABB}">
      <dsp:nvSpPr>
        <dsp:cNvPr id="0" name=""/>
        <dsp:cNvSpPr/>
      </dsp:nvSpPr>
      <dsp:spPr>
        <a:xfrm>
          <a:off x="9103269" y="453918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721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B0A36-444A-49A5-BFD8-1A2395C7B1E4}">
      <dsp:nvSpPr>
        <dsp:cNvPr id="0" name=""/>
        <dsp:cNvSpPr/>
      </dsp:nvSpPr>
      <dsp:spPr>
        <a:xfrm>
          <a:off x="9103269" y="398630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120231" y="45720"/>
              </a:moveTo>
              <a:lnTo>
                <a:pt x="120231" y="88329"/>
              </a:lnTo>
              <a:lnTo>
                <a:pt x="45720" y="88329"/>
              </a:lnTo>
              <a:lnTo>
                <a:pt x="45720" y="10682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E730F-5389-44E6-A95A-69CF800A5517}">
      <dsp:nvSpPr>
        <dsp:cNvPr id="0" name=""/>
        <dsp:cNvSpPr/>
      </dsp:nvSpPr>
      <dsp:spPr>
        <a:xfrm>
          <a:off x="8027786" y="3253513"/>
          <a:ext cx="1195714" cy="151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13"/>
              </a:lnTo>
              <a:lnTo>
                <a:pt x="1195714" y="133213"/>
              </a:lnTo>
              <a:lnTo>
                <a:pt x="1195714" y="15171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413BA-274A-491F-BD0C-318EDF1C9574}">
      <dsp:nvSpPr>
        <dsp:cNvPr id="0" name=""/>
        <dsp:cNvSpPr/>
      </dsp:nvSpPr>
      <dsp:spPr>
        <a:xfrm>
          <a:off x="7167341" y="4011793"/>
          <a:ext cx="165611" cy="101572"/>
        </a:xfrm>
        <a:custGeom>
          <a:avLst/>
          <a:gdLst/>
          <a:ahLst/>
          <a:cxnLst/>
          <a:rect l="0" t="0" r="0" b="0"/>
          <a:pathLst>
            <a:path>
              <a:moveTo>
                <a:pt x="165611" y="0"/>
              </a:moveTo>
              <a:lnTo>
                <a:pt x="165611" y="83074"/>
              </a:lnTo>
              <a:lnTo>
                <a:pt x="0" y="83074"/>
              </a:lnTo>
              <a:lnTo>
                <a:pt x="0" y="10157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08961-67F1-434D-8564-83F596C40476}">
      <dsp:nvSpPr>
        <dsp:cNvPr id="0" name=""/>
        <dsp:cNvSpPr/>
      </dsp:nvSpPr>
      <dsp:spPr>
        <a:xfrm>
          <a:off x="7332952" y="3253513"/>
          <a:ext cx="694834" cy="148037"/>
        </a:xfrm>
        <a:custGeom>
          <a:avLst/>
          <a:gdLst/>
          <a:ahLst/>
          <a:cxnLst/>
          <a:rect l="0" t="0" r="0" b="0"/>
          <a:pathLst>
            <a:path>
              <a:moveTo>
                <a:pt x="694834" y="0"/>
              </a:moveTo>
              <a:lnTo>
                <a:pt x="694834" y="129538"/>
              </a:lnTo>
              <a:lnTo>
                <a:pt x="0" y="129538"/>
              </a:lnTo>
              <a:lnTo>
                <a:pt x="0" y="14803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F8642-B31A-4027-9083-011E0D8B47E4}">
      <dsp:nvSpPr>
        <dsp:cNvPr id="0" name=""/>
        <dsp:cNvSpPr/>
      </dsp:nvSpPr>
      <dsp:spPr>
        <a:xfrm>
          <a:off x="8027786" y="2621184"/>
          <a:ext cx="125460" cy="91440"/>
        </a:xfrm>
        <a:custGeom>
          <a:avLst/>
          <a:gdLst/>
          <a:ahLst/>
          <a:cxnLst/>
          <a:rect l="0" t="0" r="0" b="0"/>
          <a:pathLst>
            <a:path>
              <a:moveTo>
                <a:pt x="125460" y="45720"/>
              </a:moveTo>
              <a:lnTo>
                <a:pt x="125460" y="102320"/>
              </a:lnTo>
              <a:lnTo>
                <a:pt x="0" y="102320"/>
              </a:lnTo>
              <a:lnTo>
                <a:pt x="0" y="12081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4F99D-4ABB-4F54-8655-F2EFF2A4105A}">
      <dsp:nvSpPr>
        <dsp:cNvPr id="0" name=""/>
        <dsp:cNvSpPr/>
      </dsp:nvSpPr>
      <dsp:spPr>
        <a:xfrm>
          <a:off x="6235700" y="2034974"/>
          <a:ext cx="1917547" cy="513117"/>
        </a:xfrm>
        <a:custGeom>
          <a:avLst/>
          <a:gdLst/>
          <a:ahLst/>
          <a:cxnLst/>
          <a:rect l="0" t="0" r="0" b="0"/>
          <a:pathLst>
            <a:path>
              <a:moveTo>
                <a:pt x="0" y="513117"/>
              </a:moveTo>
              <a:lnTo>
                <a:pt x="1917547" y="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EA657-3D3D-4118-A09A-B3590DEF263C}">
      <dsp:nvSpPr>
        <dsp:cNvPr id="0" name=""/>
        <dsp:cNvSpPr/>
      </dsp:nvSpPr>
      <dsp:spPr>
        <a:xfrm>
          <a:off x="6189980" y="177691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379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0E06A-43D2-4CAA-A867-20D1F7BB9755}">
      <dsp:nvSpPr>
        <dsp:cNvPr id="0" name=""/>
        <dsp:cNvSpPr/>
      </dsp:nvSpPr>
      <dsp:spPr>
        <a:xfrm>
          <a:off x="6189980" y="119026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379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3643-4E61-4D07-9269-12CB3368B5C7}">
      <dsp:nvSpPr>
        <dsp:cNvPr id="0" name=""/>
        <dsp:cNvSpPr/>
      </dsp:nvSpPr>
      <dsp:spPr>
        <a:xfrm>
          <a:off x="5065938" y="585193"/>
          <a:ext cx="1169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5809"/>
              </a:lnTo>
              <a:lnTo>
                <a:pt x="1169761" y="85809"/>
              </a:lnTo>
              <a:lnTo>
                <a:pt x="1169761" y="104308"/>
              </a:lnTo>
            </a:path>
          </a:pathLst>
        </a:custGeom>
        <a:noFill/>
        <a:ln w="25400" cap="flat" cmpd="sng" algn="ctr">
          <a:solidFill>
            <a:schemeClr val="tx2"/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E21F1-B570-496F-BD22-5D9BC07352DC}">
      <dsp:nvSpPr>
        <dsp:cNvPr id="0" name=""/>
        <dsp:cNvSpPr/>
      </dsp:nvSpPr>
      <dsp:spPr>
        <a:xfrm>
          <a:off x="2638389" y="4005930"/>
          <a:ext cx="91440" cy="163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493"/>
              </a:lnTo>
              <a:lnTo>
                <a:pt x="63236" y="145493"/>
              </a:lnTo>
              <a:lnTo>
                <a:pt x="63236" y="16399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6FB96-2CD6-40D9-9A52-28690A0AAF03}">
      <dsp:nvSpPr>
        <dsp:cNvPr id="0" name=""/>
        <dsp:cNvSpPr/>
      </dsp:nvSpPr>
      <dsp:spPr>
        <a:xfrm>
          <a:off x="2638389" y="3287482"/>
          <a:ext cx="91440" cy="196640"/>
        </a:xfrm>
        <a:custGeom>
          <a:avLst/>
          <a:gdLst/>
          <a:ahLst/>
          <a:cxnLst/>
          <a:rect l="0" t="0" r="0" b="0"/>
          <a:pathLst>
            <a:path>
              <a:moveTo>
                <a:pt x="51275" y="0"/>
              </a:moveTo>
              <a:lnTo>
                <a:pt x="51275" y="178141"/>
              </a:lnTo>
              <a:lnTo>
                <a:pt x="45720" y="178141"/>
              </a:lnTo>
              <a:lnTo>
                <a:pt x="45720" y="19664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59C4D9-0F9F-43F0-9862-9F60B8BFFC97}">
      <dsp:nvSpPr>
        <dsp:cNvPr id="0" name=""/>
        <dsp:cNvSpPr/>
      </dsp:nvSpPr>
      <dsp:spPr>
        <a:xfrm>
          <a:off x="2642956" y="2574198"/>
          <a:ext cx="91440" cy="1479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9425"/>
              </a:lnTo>
              <a:lnTo>
                <a:pt x="46708" y="129425"/>
              </a:lnTo>
              <a:lnTo>
                <a:pt x="46708" y="14792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546E6-4CF2-430D-A775-6274EDE93C6A}">
      <dsp:nvSpPr>
        <dsp:cNvPr id="0" name=""/>
        <dsp:cNvSpPr/>
      </dsp:nvSpPr>
      <dsp:spPr>
        <a:xfrm>
          <a:off x="2688676" y="2112523"/>
          <a:ext cx="1286342" cy="225971"/>
        </a:xfrm>
        <a:custGeom>
          <a:avLst/>
          <a:gdLst/>
          <a:ahLst/>
          <a:cxnLst/>
          <a:rect l="0" t="0" r="0" b="0"/>
          <a:pathLst>
            <a:path>
              <a:moveTo>
                <a:pt x="1286342" y="225971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65AF3-4629-4C32-BA37-67FFB7D20C56}">
      <dsp:nvSpPr>
        <dsp:cNvPr id="0" name=""/>
        <dsp:cNvSpPr/>
      </dsp:nvSpPr>
      <dsp:spPr>
        <a:xfrm>
          <a:off x="3929299" y="165628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379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FAF38-967D-4A8D-B67D-BED7AD391013}">
      <dsp:nvSpPr>
        <dsp:cNvPr id="0" name=""/>
        <dsp:cNvSpPr/>
      </dsp:nvSpPr>
      <dsp:spPr>
        <a:xfrm>
          <a:off x="3929299" y="115218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379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22900-164D-43E7-8852-5DCF073DA095}">
      <dsp:nvSpPr>
        <dsp:cNvPr id="0" name=""/>
        <dsp:cNvSpPr/>
      </dsp:nvSpPr>
      <dsp:spPr>
        <a:xfrm>
          <a:off x="3975019" y="585193"/>
          <a:ext cx="1090919" cy="91440"/>
        </a:xfrm>
        <a:custGeom>
          <a:avLst/>
          <a:gdLst/>
          <a:ahLst/>
          <a:cxnLst/>
          <a:rect l="0" t="0" r="0" b="0"/>
          <a:pathLst>
            <a:path>
              <a:moveTo>
                <a:pt x="1090919" y="45720"/>
              </a:moveTo>
              <a:lnTo>
                <a:pt x="1090919" y="85808"/>
              </a:lnTo>
              <a:lnTo>
                <a:pt x="0" y="85808"/>
              </a:lnTo>
              <a:lnTo>
                <a:pt x="0" y="104306"/>
              </a:lnTo>
            </a:path>
          </a:pathLst>
        </a:custGeom>
        <a:noFill/>
        <a:ln w="25400" cap="flat" cmpd="sng" algn="ctr">
          <a:solidFill>
            <a:schemeClr val="tx2"/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38D52-7127-4B7C-8D44-EB8BE1318359}">
      <dsp:nvSpPr>
        <dsp:cNvPr id="0" name=""/>
        <dsp:cNvSpPr/>
      </dsp:nvSpPr>
      <dsp:spPr>
        <a:xfrm>
          <a:off x="4517111" y="3898"/>
          <a:ext cx="1097654" cy="6270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8EDD9-DCA8-4A1D-B828-A327FFA287DA}">
      <dsp:nvSpPr>
        <dsp:cNvPr id="0" name=""/>
        <dsp:cNvSpPr/>
      </dsp:nvSpPr>
      <dsp:spPr>
        <a:xfrm>
          <a:off x="4539298" y="24976"/>
          <a:ext cx="1097654" cy="62701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Student brings device to library with physical damage</a:t>
          </a:r>
        </a:p>
      </dsp:txBody>
      <dsp:txXfrm>
        <a:off x="4557663" y="43341"/>
        <a:ext cx="1060924" cy="590285"/>
      </dsp:txXfrm>
    </dsp:sp>
    <dsp:sp modelId="{8712CEF9-05AB-4882-AA6B-B48E2B55F1E8}">
      <dsp:nvSpPr>
        <dsp:cNvPr id="0" name=""/>
        <dsp:cNvSpPr/>
      </dsp:nvSpPr>
      <dsp:spPr>
        <a:xfrm>
          <a:off x="3406813" y="689500"/>
          <a:ext cx="1136410" cy="5084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E8F6C-2483-4FF8-99E8-46BD93C73CFE}">
      <dsp:nvSpPr>
        <dsp:cNvPr id="0" name=""/>
        <dsp:cNvSpPr/>
      </dsp:nvSpPr>
      <dsp:spPr>
        <a:xfrm>
          <a:off x="3429000" y="710578"/>
          <a:ext cx="1136410" cy="50840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Damage deemed accidental by media assistant</a:t>
          </a:r>
        </a:p>
      </dsp:txBody>
      <dsp:txXfrm>
        <a:off x="3443891" y="725469"/>
        <a:ext cx="1106628" cy="478625"/>
      </dsp:txXfrm>
    </dsp:sp>
    <dsp:sp modelId="{F93917EB-E4CD-452F-ADD6-F2D4BA781AD8}">
      <dsp:nvSpPr>
        <dsp:cNvPr id="0" name=""/>
        <dsp:cNvSpPr/>
      </dsp:nvSpPr>
      <dsp:spPr>
        <a:xfrm>
          <a:off x="3330614" y="1255982"/>
          <a:ext cx="1288809" cy="4460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7DEB7-E319-49AB-87FB-7E49C9C29B43}">
      <dsp:nvSpPr>
        <dsp:cNvPr id="0" name=""/>
        <dsp:cNvSpPr/>
      </dsp:nvSpPr>
      <dsp:spPr>
        <a:xfrm>
          <a:off x="3352801" y="1277060"/>
          <a:ext cx="1288809" cy="44601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Student signs and fills out Accidental Damage Form </a:t>
          </a:r>
        </a:p>
      </dsp:txBody>
      <dsp:txXfrm>
        <a:off x="3365864" y="1290123"/>
        <a:ext cx="1262683" cy="419892"/>
      </dsp:txXfrm>
    </dsp:sp>
    <dsp:sp modelId="{1B0D588B-F769-468A-9E79-DAAB7DEE9748}">
      <dsp:nvSpPr>
        <dsp:cNvPr id="0" name=""/>
        <dsp:cNvSpPr/>
      </dsp:nvSpPr>
      <dsp:spPr>
        <a:xfrm>
          <a:off x="3451112" y="1760075"/>
          <a:ext cx="1047813" cy="5784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CC93C-D5C6-45EF-A097-A892CF83443E}">
      <dsp:nvSpPr>
        <dsp:cNvPr id="0" name=""/>
        <dsp:cNvSpPr/>
      </dsp:nvSpPr>
      <dsp:spPr>
        <a:xfrm>
          <a:off x="3473299" y="1781153"/>
          <a:ext cx="1047813" cy="5784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Media assistant enters ticket into Destiny Resource Manager</a:t>
          </a:r>
        </a:p>
      </dsp:txBody>
      <dsp:txXfrm>
        <a:off x="3490240" y="1798094"/>
        <a:ext cx="1013931" cy="544537"/>
      </dsp:txXfrm>
    </dsp:sp>
    <dsp:sp modelId="{C867707A-BD59-448B-9D8C-74B1F1646B68}">
      <dsp:nvSpPr>
        <dsp:cNvPr id="0" name=""/>
        <dsp:cNvSpPr/>
      </dsp:nvSpPr>
      <dsp:spPr>
        <a:xfrm>
          <a:off x="2187613" y="2112523"/>
          <a:ext cx="1002125" cy="46167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D2CBA-9505-476E-A315-FC2E214DCEF9}">
      <dsp:nvSpPr>
        <dsp:cNvPr id="0" name=""/>
        <dsp:cNvSpPr/>
      </dsp:nvSpPr>
      <dsp:spPr>
        <a:xfrm>
          <a:off x="2209800" y="2133601"/>
          <a:ext cx="1002125" cy="46167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Device turned in to Tech Staff</a:t>
          </a:r>
        </a:p>
      </dsp:txBody>
      <dsp:txXfrm>
        <a:off x="2223322" y="2147123"/>
        <a:ext cx="975081" cy="434630"/>
      </dsp:txXfrm>
    </dsp:sp>
    <dsp:sp modelId="{2DBD15CC-9DF6-49E1-A330-E70F3D557218}">
      <dsp:nvSpPr>
        <dsp:cNvPr id="0" name=""/>
        <dsp:cNvSpPr/>
      </dsp:nvSpPr>
      <dsp:spPr>
        <a:xfrm>
          <a:off x="2124915" y="2722122"/>
          <a:ext cx="1129497" cy="5653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64621-602F-461B-9DD1-772821FA0EC5}">
      <dsp:nvSpPr>
        <dsp:cNvPr id="0" name=""/>
        <dsp:cNvSpPr/>
      </dsp:nvSpPr>
      <dsp:spPr>
        <a:xfrm>
          <a:off x="2147102" y="2743199"/>
          <a:ext cx="1129497" cy="56536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Tech Staff evaluates damage and orders parts for repair</a:t>
          </a:r>
        </a:p>
      </dsp:txBody>
      <dsp:txXfrm>
        <a:off x="2163661" y="2759758"/>
        <a:ext cx="1096379" cy="532242"/>
      </dsp:txXfrm>
    </dsp:sp>
    <dsp:sp modelId="{B6A2F594-E340-4AF7-A412-374E1FE1A4A0}">
      <dsp:nvSpPr>
        <dsp:cNvPr id="0" name=""/>
        <dsp:cNvSpPr/>
      </dsp:nvSpPr>
      <dsp:spPr>
        <a:xfrm>
          <a:off x="2124155" y="3484122"/>
          <a:ext cx="1119907" cy="5218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4AECB-EDFA-4952-99E5-1D70670BF6DD}">
      <dsp:nvSpPr>
        <dsp:cNvPr id="0" name=""/>
        <dsp:cNvSpPr/>
      </dsp:nvSpPr>
      <dsp:spPr>
        <a:xfrm>
          <a:off x="2146342" y="3505200"/>
          <a:ext cx="1119907" cy="52180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Parts arrive, and the device is repaired by the technician</a:t>
          </a:r>
        </a:p>
      </dsp:txBody>
      <dsp:txXfrm>
        <a:off x="2161625" y="3520483"/>
        <a:ext cx="1089341" cy="491241"/>
      </dsp:txXfrm>
    </dsp:sp>
    <dsp:sp modelId="{A7461B27-5ED1-4F26-A675-C63EA9C6F48D}">
      <dsp:nvSpPr>
        <dsp:cNvPr id="0" name=""/>
        <dsp:cNvSpPr/>
      </dsp:nvSpPr>
      <dsp:spPr>
        <a:xfrm>
          <a:off x="2035213" y="4169922"/>
          <a:ext cx="1332823" cy="6125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54014-9132-44B8-9E5B-0C8D1FB3A709}">
      <dsp:nvSpPr>
        <dsp:cNvPr id="0" name=""/>
        <dsp:cNvSpPr/>
      </dsp:nvSpPr>
      <dsp:spPr>
        <a:xfrm>
          <a:off x="2057400" y="4191000"/>
          <a:ext cx="1332823" cy="61258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Technician closes Destiny ticket and returns device to the media assistant to return to the student</a:t>
          </a:r>
        </a:p>
      </dsp:txBody>
      <dsp:txXfrm>
        <a:off x="2075342" y="4208942"/>
        <a:ext cx="1296939" cy="576702"/>
      </dsp:txXfrm>
    </dsp:sp>
    <dsp:sp modelId="{FB8514BC-E117-487D-AD90-5059959A653A}">
      <dsp:nvSpPr>
        <dsp:cNvPr id="0" name=""/>
        <dsp:cNvSpPr/>
      </dsp:nvSpPr>
      <dsp:spPr>
        <a:xfrm>
          <a:off x="5729231" y="689501"/>
          <a:ext cx="1012936" cy="546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25896-755D-4ED9-832B-556E0FF75F1D}">
      <dsp:nvSpPr>
        <dsp:cNvPr id="0" name=""/>
        <dsp:cNvSpPr/>
      </dsp:nvSpPr>
      <dsp:spPr>
        <a:xfrm>
          <a:off x="5751418" y="710579"/>
          <a:ext cx="1012936" cy="5464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Damage deemed negligent, intentional, or questionable</a:t>
          </a:r>
        </a:p>
      </dsp:txBody>
      <dsp:txXfrm>
        <a:off x="5767424" y="726585"/>
        <a:ext cx="980924" cy="514473"/>
      </dsp:txXfrm>
    </dsp:sp>
    <dsp:sp modelId="{F265364E-9AE8-4B92-A480-623C8E0D684E}">
      <dsp:nvSpPr>
        <dsp:cNvPr id="0" name=""/>
        <dsp:cNvSpPr/>
      </dsp:nvSpPr>
      <dsp:spPr>
        <a:xfrm>
          <a:off x="5578407" y="1294061"/>
          <a:ext cx="1314586" cy="5285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F156A-7421-4144-BF51-A3417F5B6B2A}">
      <dsp:nvSpPr>
        <dsp:cNvPr id="0" name=""/>
        <dsp:cNvSpPr/>
      </dsp:nvSpPr>
      <dsp:spPr>
        <a:xfrm>
          <a:off x="5600594" y="1315139"/>
          <a:ext cx="1314586" cy="52856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Media assistant fills our Student Repair/Damage Form</a:t>
          </a:r>
        </a:p>
      </dsp:txBody>
      <dsp:txXfrm>
        <a:off x="5616075" y="1330620"/>
        <a:ext cx="1283624" cy="497607"/>
      </dsp:txXfrm>
    </dsp:sp>
    <dsp:sp modelId="{5C28982F-4770-47B3-BCD1-8384DE7F0B7D}">
      <dsp:nvSpPr>
        <dsp:cNvPr id="0" name=""/>
        <dsp:cNvSpPr/>
      </dsp:nvSpPr>
      <dsp:spPr>
        <a:xfrm>
          <a:off x="5540068" y="1880705"/>
          <a:ext cx="1391262" cy="6673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3E92E-BCA7-47C4-BE67-75D86C5245B0}">
      <dsp:nvSpPr>
        <dsp:cNvPr id="0" name=""/>
        <dsp:cNvSpPr/>
      </dsp:nvSpPr>
      <dsp:spPr>
        <a:xfrm>
          <a:off x="5562255" y="1901783"/>
          <a:ext cx="1391262" cy="66738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Device is taken to Tech Staff to determine approx. cost to repair and costs/parts are written on Damage form</a:t>
          </a:r>
        </a:p>
      </dsp:txBody>
      <dsp:txXfrm>
        <a:off x="5581802" y="1921330"/>
        <a:ext cx="1352168" cy="628292"/>
      </dsp:txXfrm>
    </dsp:sp>
    <dsp:sp modelId="{ADE0DD9A-EFF0-423F-894C-A7B27C515027}">
      <dsp:nvSpPr>
        <dsp:cNvPr id="0" name=""/>
        <dsp:cNvSpPr/>
      </dsp:nvSpPr>
      <dsp:spPr>
        <a:xfrm>
          <a:off x="7712293" y="2034974"/>
          <a:ext cx="881908" cy="6319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1C06D-F74A-4C5D-9335-A9C3EC91D225}">
      <dsp:nvSpPr>
        <dsp:cNvPr id="0" name=""/>
        <dsp:cNvSpPr/>
      </dsp:nvSpPr>
      <dsp:spPr>
        <a:xfrm>
          <a:off x="7734480" y="2056052"/>
          <a:ext cx="881908" cy="63192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Device is taken to administration with form attached</a:t>
          </a:r>
        </a:p>
      </dsp:txBody>
      <dsp:txXfrm>
        <a:off x="7752989" y="2074561"/>
        <a:ext cx="844890" cy="594911"/>
      </dsp:txXfrm>
    </dsp:sp>
    <dsp:sp modelId="{789EE5BC-1C4F-465F-9E6F-4C1FD73BAFAE}">
      <dsp:nvSpPr>
        <dsp:cNvPr id="0" name=""/>
        <dsp:cNvSpPr/>
      </dsp:nvSpPr>
      <dsp:spPr>
        <a:xfrm>
          <a:off x="7268510" y="2742003"/>
          <a:ext cx="1518552" cy="5115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7CE27-F562-459A-BAD0-A982225F3F55}">
      <dsp:nvSpPr>
        <dsp:cNvPr id="0" name=""/>
        <dsp:cNvSpPr/>
      </dsp:nvSpPr>
      <dsp:spPr>
        <a:xfrm>
          <a:off x="7290697" y="2763080"/>
          <a:ext cx="1518552" cy="51151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Administration interviews student to determine the situation behind the damage</a:t>
          </a:r>
        </a:p>
      </dsp:txBody>
      <dsp:txXfrm>
        <a:off x="7305679" y="2778062"/>
        <a:ext cx="1488588" cy="481546"/>
      </dsp:txXfrm>
    </dsp:sp>
    <dsp:sp modelId="{9364DF62-9CCB-44C5-9989-1F59780FC2B4}">
      <dsp:nvSpPr>
        <dsp:cNvPr id="0" name=""/>
        <dsp:cNvSpPr/>
      </dsp:nvSpPr>
      <dsp:spPr>
        <a:xfrm>
          <a:off x="6822338" y="3401550"/>
          <a:ext cx="1021227" cy="6102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1C887-0FF1-45B3-9DBB-78B4EED5D12B}">
      <dsp:nvSpPr>
        <dsp:cNvPr id="0" name=""/>
        <dsp:cNvSpPr/>
      </dsp:nvSpPr>
      <dsp:spPr>
        <a:xfrm>
          <a:off x="6844525" y="3422627"/>
          <a:ext cx="1021227" cy="6102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Administration determines damage is accidental</a:t>
          </a:r>
        </a:p>
      </dsp:txBody>
      <dsp:txXfrm>
        <a:off x="6862398" y="3440500"/>
        <a:ext cx="985481" cy="574497"/>
      </dsp:txXfrm>
    </dsp:sp>
    <dsp:sp modelId="{9B8355C2-4476-44C8-B98F-05BBEC2B1BC2}">
      <dsp:nvSpPr>
        <dsp:cNvPr id="0" name=""/>
        <dsp:cNvSpPr/>
      </dsp:nvSpPr>
      <dsp:spPr>
        <a:xfrm>
          <a:off x="6636026" y="4113366"/>
          <a:ext cx="1062629" cy="59457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46518-B22F-48CE-9ABC-D098A47DBAEB}">
      <dsp:nvSpPr>
        <dsp:cNvPr id="0" name=""/>
        <dsp:cNvSpPr/>
      </dsp:nvSpPr>
      <dsp:spPr>
        <a:xfrm>
          <a:off x="6658213" y="4134444"/>
          <a:ext cx="1062629" cy="5945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Device is returned to the Tech Staff to repair</a:t>
          </a:r>
        </a:p>
      </dsp:txBody>
      <dsp:txXfrm>
        <a:off x="6675628" y="4151859"/>
        <a:ext cx="1027799" cy="559749"/>
      </dsp:txXfrm>
    </dsp:sp>
    <dsp:sp modelId="{782C090F-0C02-4141-84D7-4A4CF9FA79BA}">
      <dsp:nvSpPr>
        <dsp:cNvPr id="0" name=""/>
        <dsp:cNvSpPr/>
      </dsp:nvSpPr>
      <dsp:spPr>
        <a:xfrm>
          <a:off x="8719427" y="3405224"/>
          <a:ext cx="1008146" cy="626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A15D1-B5E5-44E6-B476-9C5EA86EEDEA}">
      <dsp:nvSpPr>
        <dsp:cNvPr id="0" name=""/>
        <dsp:cNvSpPr/>
      </dsp:nvSpPr>
      <dsp:spPr>
        <a:xfrm>
          <a:off x="8741614" y="3426302"/>
          <a:ext cx="1008146" cy="62679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Administration determines damage is negligent or intentional</a:t>
          </a:r>
        </a:p>
      </dsp:txBody>
      <dsp:txXfrm>
        <a:off x="8759972" y="3444660"/>
        <a:ext cx="971430" cy="590083"/>
      </dsp:txXfrm>
    </dsp:sp>
    <dsp:sp modelId="{7845D1EC-433A-4C49-9E85-5AA240009E88}">
      <dsp:nvSpPr>
        <dsp:cNvPr id="0" name=""/>
        <dsp:cNvSpPr/>
      </dsp:nvSpPr>
      <dsp:spPr>
        <a:xfrm>
          <a:off x="8463196" y="4093131"/>
          <a:ext cx="1371585" cy="4917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1363A-75F2-4616-A90B-E14BBEE8F135}">
      <dsp:nvSpPr>
        <dsp:cNvPr id="0" name=""/>
        <dsp:cNvSpPr/>
      </dsp:nvSpPr>
      <dsp:spPr>
        <a:xfrm>
          <a:off x="8485383" y="4114209"/>
          <a:ext cx="1371585" cy="491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Administration contacts parent to inform of damages and costs to repair</a:t>
          </a:r>
        </a:p>
      </dsp:txBody>
      <dsp:txXfrm>
        <a:off x="8499786" y="4128612"/>
        <a:ext cx="1342779" cy="462964"/>
      </dsp:txXfrm>
    </dsp:sp>
    <dsp:sp modelId="{03FE1CF0-5A8E-40AA-B912-65FB6CB51D4A}">
      <dsp:nvSpPr>
        <dsp:cNvPr id="0" name=""/>
        <dsp:cNvSpPr/>
      </dsp:nvSpPr>
      <dsp:spPr>
        <a:xfrm>
          <a:off x="8343325" y="4646396"/>
          <a:ext cx="1611327" cy="7424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08CD9-0F8F-4C7F-9F9F-29B38E27AC7F}">
      <dsp:nvSpPr>
        <dsp:cNvPr id="0" name=""/>
        <dsp:cNvSpPr/>
      </dsp:nvSpPr>
      <dsp:spPr>
        <a:xfrm>
          <a:off x="8365512" y="4667474"/>
          <a:ext cx="1611327" cy="7424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When contact is made, device is returned to tech department and is held until payment is received or payment plan is agreed upon</a:t>
          </a:r>
        </a:p>
      </dsp:txBody>
      <dsp:txXfrm>
        <a:off x="8387258" y="4689220"/>
        <a:ext cx="1567835" cy="698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5/3/2019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5/3/2019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9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1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5/3/2019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5/3/2019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walters@eastnoble.net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hyperlink" Target="mailto:jcook@eastnoble.net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21.jpg"/><Relationship Id="rId4" Type="http://schemas.openxmlformats.org/officeDocument/2006/relationships/hyperlink" Target="mailto:2help@eastnoble.net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ggle.net/" TargetMode="External"/><Relationship Id="rId13" Type="http://schemas.openxmlformats.org/officeDocument/2006/relationships/hyperlink" Target="https://www.tylertech.com/products/new-world-erp" TargetMode="External"/><Relationship Id="rId3" Type="http://schemas.openxmlformats.org/officeDocument/2006/relationships/hyperlink" Target="https://www.ipswitch.com/network-monitoring" TargetMode="External"/><Relationship Id="rId7" Type="http://schemas.openxmlformats.org/officeDocument/2006/relationships/hyperlink" Target="https://www.mimecast.com/" TargetMode="External"/><Relationship Id="rId12" Type="http://schemas.openxmlformats.org/officeDocument/2006/relationships/hyperlink" Target="https://www.tylertech.com/products/versatrans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6" Type="http://schemas.openxmlformats.org/officeDocument/2006/relationships/hyperlink" Target="https://www.papercut.com/" TargetMode="External"/><Relationship Id="rId11" Type="http://schemas.openxmlformats.org/officeDocument/2006/relationships/hyperlink" Target="https://www.mitel.com/" TargetMode="External"/><Relationship Id="rId5" Type="http://schemas.openxmlformats.org/officeDocument/2006/relationships/hyperlink" Target="https://www.interlogix.com/navigator" TargetMode="External"/><Relationship Id="rId10" Type="http://schemas.openxmlformats.org/officeDocument/2006/relationships/hyperlink" Target="https://www.mealmagic.com/" TargetMode="External"/><Relationship Id="rId4" Type="http://schemas.openxmlformats.org/officeDocument/2006/relationships/hyperlink" Target="https://www.backupify.com/" TargetMode="External"/><Relationship Id="rId9" Type="http://schemas.openxmlformats.org/officeDocument/2006/relationships/hyperlink" Target="https://www.powerschool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jwalters@eastnoble.net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hyperlink" Target="mailto:jcook@eastnoble.net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077" y="726761"/>
            <a:ext cx="9422236" cy="10604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Day to Day Operations of a 1:1 Deployment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6796" y="2018654"/>
            <a:ext cx="3757952" cy="1815882"/>
          </a:xfrm>
          <a:prstGeom prst="rect">
            <a:avLst/>
          </a:prstGeom>
          <a:solidFill>
            <a:srgbClr val="080F2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Josh Walters</a:t>
            </a:r>
          </a:p>
          <a:p>
            <a:pPr algn="ctr"/>
            <a:r>
              <a:rPr lang="en-US" sz="2800" b="1"/>
              <a:t>1:1 Manager</a:t>
            </a:r>
            <a:endParaRPr lang="en-US" sz="2800" b="1">
              <a:solidFill>
                <a:schemeClr val="bg2"/>
              </a:solidFill>
            </a:endParaRPr>
          </a:p>
          <a:p>
            <a:pPr algn="ctr"/>
            <a:r>
              <a:rPr lang="en-US" sz="2800" b="1">
                <a:hlinkClick r:id="rId3"/>
              </a:rPr>
              <a:t>jwalters@eastnoble.net</a:t>
            </a:r>
            <a:endParaRPr lang="en-US" sz="2800" b="1"/>
          </a:p>
          <a:p>
            <a:pPr algn="ctr"/>
            <a:r>
              <a:rPr lang="en-US" sz="2800" b="1"/>
              <a:t>@jwalters310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9B040-784B-4116-BF25-C134A0313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4114800"/>
            <a:ext cx="7431024" cy="1840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D6FEB-0288-48C9-8005-04E4E5EF1D68}"/>
              </a:ext>
            </a:extLst>
          </p:cNvPr>
          <p:cNvSpPr txBox="1"/>
          <p:nvPr/>
        </p:nvSpPr>
        <p:spPr>
          <a:xfrm>
            <a:off x="1664077" y="2056743"/>
            <a:ext cx="3366435" cy="1815882"/>
          </a:xfrm>
          <a:prstGeom prst="rect">
            <a:avLst/>
          </a:prstGeom>
          <a:solidFill>
            <a:srgbClr val="080F2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Joanna Cook</a:t>
            </a:r>
          </a:p>
          <a:p>
            <a:pPr algn="ctr"/>
            <a:r>
              <a:rPr lang="en-US" sz="2800" b="1"/>
              <a:t>Technology Director</a:t>
            </a:r>
          </a:p>
          <a:p>
            <a:pPr algn="ctr"/>
            <a:r>
              <a:rPr lang="en-US" sz="2800" b="1">
                <a:hlinkClick r:id="rId5"/>
              </a:rPr>
              <a:t>jcook@eastnoble.net</a:t>
            </a:r>
            <a:endParaRPr lang="en-US" sz="2800" b="1"/>
          </a:p>
          <a:p>
            <a:pPr algn="ctr"/>
            <a:r>
              <a:rPr lang="en-US" sz="2800" b="1"/>
              <a:t>@</a:t>
            </a:r>
            <a:r>
              <a:rPr lang="en-US" sz="2800" b="1" err="1"/>
              <a:t>enmediagirl</a:t>
            </a:r>
            <a:endParaRPr lang="en-US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360501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Life of a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525309"/>
            <a:ext cx="11353800" cy="5104091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2800" dirty="0"/>
              <a:t>iPads are on a five-year rotation. They are issued out to Kindergarten students and are used through the end of their 4</a:t>
            </a:r>
            <a:r>
              <a:rPr lang="en-US" sz="2800" baseline="30000" dirty="0"/>
              <a:t>th</a:t>
            </a:r>
            <a:r>
              <a:rPr lang="en-US" sz="2800" dirty="0"/>
              <a:t> grade year. </a:t>
            </a:r>
          </a:p>
          <a:p>
            <a:pPr marL="913712" lvl="2" indent="-231140"/>
            <a:r>
              <a:rPr lang="en-US" dirty="0"/>
              <a:t>Issued new charging block and cable in Kindergarten to use for the 5 years</a:t>
            </a:r>
          </a:p>
          <a:p>
            <a:pPr marL="608965" lvl="1" indent="-231140"/>
            <a:r>
              <a:rPr lang="en-US" sz="2800" dirty="0"/>
              <a:t>Laptops are issued to 5</a:t>
            </a:r>
            <a:r>
              <a:rPr lang="en-US" sz="2800" baseline="30000" dirty="0"/>
              <a:t>th</a:t>
            </a:r>
            <a:r>
              <a:rPr lang="en-US" sz="2800" dirty="0"/>
              <a:t> and 9</a:t>
            </a:r>
            <a:r>
              <a:rPr lang="en-US" sz="2800" baseline="30000" dirty="0"/>
              <a:t>th</a:t>
            </a:r>
            <a:r>
              <a:rPr lang="en-US" sz="2800" dirty="0"/>
              <a:t> grade students and they use them 4 years.</a:t>
            </a:r>
            <a:endParaRPr lang="en-US" sz="2800" dirty="0">
              <a:cs typeface="Calibri"/>
            </a:endParaRPr>
          </a:p>
          <a:p>
            <a:pPr marL="608965" lvl="1" indent="-231140"/>
            <a:r>
              <a:rPr lang="en-US" sz="2800" dirty="0"/>
              <a:t>At the end of their 8</a:t>
            </a:r>
            <a:r>
              <a:rPr lang="en-US" sz="2800" baseline="30000" dirty="0"/>
              <a:t>th</a:t>
            </a:r>
            <a:r>
              <a:rPr lang="en-US" sz="2800" dirty="0"/>
              <a:t> and 12</a:t>
            </a:r>
            <a:r>
              <a:rPr lang="en-US" sz="2800" baseline="30000" dirty="0"/>
              <a:t>th</a:t>
            </a:r>
            <a:r>
              <a:rPr lang="en-US" sz="2800" dirty="0"/>
              <a:t> grade years, students are offered the option of purchasing their device.</a:t>
            </a:r>
            <a:endParaRPr lang="en-US" sz="2800" dirty="0">
              <a:cs typeface="Calibri"/>
            </a:endParaRPr>
          </a:p>
          <a:p>
            <a:pPr marL="913765" lvl="2" indent="-231140"/>
            <a:r>
              <a:rPr lang="en-US" dirty="0"/>
              <a:t>Devices that aren’t purchased</a:t>
            </a:r>
            <a:endParaRPr lang="en-US" dirty="0">
              <a:cs typeface="Calibri"/>
            </a:endParaRPr>
          </a:p>
          <a:p>
            <a:pPr marL="1218565" lvl="3" indent="-231140"/>
            <a:r>
              <a:rPr lang="en-US" dirty="0"/>
              <a:t>Laptops are offered to staff first, and the remainder sold on eBay</a:t>
            </a:r>
            <a:endParaRPr lang="en-US" dirty="0">
              <a:cs typeface="Calibri"/>
            </a:endParaRPr>
          </a:p>
          <a:p>
            <a:pPr marL="1218565" lvl="3" indent="-231140"/>
            <a:r>
              <a:rPr lang="en-US" dirty="0"/>
              <a:t>iPads are sold to a reseller in a lot. </a:t>
            </a:r>
            <a:endParaRPr lang="en-US" dirty="0">
              <a:cs typeface="Calibri"/>
            </a:endParaRPr>
          </a:p>
          <a:p>
            <a:pPr marL="1523365" lvl="4" indent="-231140"/>
            <a:r>
              <a:rPr lang="en-US" dirty="0"/>
              <a:t>Asset Refresh has been our best reseller we have dealt with to date</a:t>
            </a:r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9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Damage Protection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1412" y="1676400"/>
            <a:ext cx="10360501" cy="5029200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dirty="0"/>
              <a:t>All Lenovo devices carry a 4-year Accidental Damage Plan on them.</a:t>
            </a:r>
          </a:p>
          <a:p>
            <a:pPr marL="913712" lvl="2" indent="-231140"/>
            <a:r>
              <a:rPr lang="en-US" dirty="0"/>
              <a:t>We are Self-Maintainers with Lenovo</a:t>
            </a:r>
          </a:p>
          <a:p>
            <a:pPr marL="608965" lvl="1" indent="-231140"/>
            <a:r>
              <a:rPr lang="en-US" dirty="0"/>
              <a:t>All iPads are self-insured for their 5 years in circulation for accidental damage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We offer a voluntary $15 a year theft/vandalism self-protection option to anyone who has a device K-12</a:t>
            </a:r>
            <a:endParaRPr lang="en-US" dirty="0">
              <a:cs typeface="Calibri"/>
            </a:endParaRPr>
          </a:p>
          <a:p>
            <a:pPr marL="913765" lvl="2" indent="-231140"/>
            <a:r>
              <a:rPr lang="en-US" dirty="0"/>
              <a:t>If theft is reported, we require a copy of the police report </a:t>
            </a:r>
          </a:p>
          <a:p>
            <a:pPr marL="682625" lvl="2" indent="0">
              <a:buNone/>
            </a:pPr>
            <a:r>
              <a:rPr lang="en-US" dirty="0"/>
              <a:t>	before replacing the device.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We do not have GPS tracking on our laptops.</a:t>
            </a:r>
          </a:p>
          <a:p>
            <a:pPr marL="913712" lvl="2" indent="-231140"/>
            <a:r>
              <a:rPr lang="en-US" dirty="0"/>
              <a:t>$$$$$ </a:t>
            </a:r>
            <a:endParaRPr lang="en-US" dirty="0">
              <a:cs typeface="Calibri"/>
            </a:endParaRPr>
          </a:p>
          <a:p>
            <a:pPr marL="608965" lvl="1" indent="-231140"/>
            <a:endParaRPr lang="en-US" dirty="0">
              <a:cs typeface="Calibri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9095246-D1FA-496E-B123-58C5FE76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650" y="3744192"/>
            <a:ext cx="3304263" cy="2874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9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Loaner Devices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1412" y="1676399"/>
            <a:ext cx="10611317" cy="4787153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dirty="0"/>
              <a:t>5-10 laptops available as loaners at our elementary buildings</a:t>
            </a:r>
          </a:p>
          <a:p>
            <a:pPr marL="608965" lvl="1" indent="-231140"/>
            <a:r>
              <a:rPr lang="en-US" dirty="0"/>
              <a:t>30 laptops available as loaners at our middle and high school buildings</a:t>
            </a:r>
            <a:endParaRPr lang="en-US" dirty="0">
              <a:cs typeface="Calibri"/>
            </a:endParaRPr>
          </a:p>
          <a:p>
            <a:pPr marL="913765" lvl="2" indent="-231140"/>
            <a:r>
              <a:rPr lang="en-US" dirty="0"/>
              <a:t>Current loaner laptops at </a:t>
            </a:r>
            <a:r>
              <a:rPr lang="en-US" dirty="0" err="1"/>
              <a:t>elementaries</a:t>
            </a:r>
            <a:r>
              <a:rPr lang="en-US" dirty="0"/>
              <a:t> are older Windows 10 tablet teacher devices loaded with same software as student machines. </a:t>
            </a:r>
          </a:p>
          <a:p>
            <a:pPr marL="913765" lvl="2" indent="-231140"/>
            <a:r>
              <a:rPr lang="en-US" dirty="0">
                <a:cs typeface="Calibri"/>
              </a:rPr>
              <a:t>High School and Middle School are now using Chromebooks as loaner devices. (HS just started last week)</a:t>
            </a:r>
          </a:p>
          <a:p>
            <a:pPr marL="913765" lvl="2" indent="-231140"/>
            <a:r>
              <a:rPr lang="en-US" dirty="0"/>
              <a:t>We increase loaner pools as needed should parts get backordered or other shortages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iPad loaners come from the tech department as we have to set them up for individual student use before distributing. They are older model iPads than are currently being circulated</a:t>
            </a:r>
            <a:r>
              <a:rPr lang="en-US" dirty="0">
                <a:cs typeface="Calibri"/>
              </a:rPr>
              <a:t> (testing using Chromebooks as loaners for elementary students for easier deployment). </a:t>
            </a:r>
          </a:p>
          <a:p>
            <a:pPr marL="608965" lvl="1" indent="-231140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9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Google or Microsoft?  BOTH</a:t>
            </a:r>
            <a:r>
              <a:rPr lang="en-US" sz="4800" dirty="0">
                <a:cs typeface="Calibri"/>
              </a:rPr>
              <a:t>!</a:t>
            </a:r>
            <a:endParaRPr lang="en-US" sz="4800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1141412" y="1676400"/>
            <a:ext cx="10360501" cy="4014334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Microsoft</a:t>
            </a:r>
            <a:endParaRPr lang="en-US" dirty="0"/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All E-mail is through Office 365</a:t>
            </a:r>
            <a:endParaRPr lang="en-US" sz="24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All Windows devices have Office 365 Pro installed on them</a:t>
            </a:r>
            <a:endParaRPr lang="en-US" sz="24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SharePoint for staff work sites</a:t>
            </a:r>
            <a:endParaRPr lang="en-US" sz="24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OneDrive is official staff/student file storage</a:t>
            </a:r>
            <a:endParaRPr lang="en-US" sz="24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Google</a:t>
            </a:r>
            <a:endParaRPr lang="en-US" sz="28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G-Suite is enabled for all users</a:t>
            </a:r>
            <a:endParaRPr lang="en-US" sz="24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No e-mail accounts through Google</a:t>
            </a:r>
            <a:endParaRPr lang="en-US" sz="2400" dirty="0">
              <a:cs typeface="Calibri"/>
            </a:endParaRPr>
          </a:p>
          <a:p>
            <a:pPr marL="608965" lvl="1"/>
            <a:endParaRPr lang="en-US" sz="2400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1FD6F-9F5B-4C39-A653-882568251DAF}"/>
              </a:ext>
            </a:extLst>
          </p:cNvPr>
          <p:cNvSpPr txBox="1"/>
          <p:nvPr/>
        </p:nvSpPr>
        <p:spPr>
          <a:xfrm>
            <a:off x="813187" y="5753021"/>
            <a:ext cx="1094788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Teachers</a:t>
            </a:r>
            <a:r>
              <a:rPr lang="en-US" sz="2800" dirty="0">
                <a:solidFill>
                  <a:srgbClr val="FF0000"/>
                </a:solidFill>
                <a:cs typeface="Calibri"/>
              </a:rPr>
              <a:t> and students are able to choose whichever platform serves their learning purpose the best based on the activity they are doing</a:t>
            </a:r>
            <a:r>
              <a:rPr lang="en-US" sz="2800" dirty="0">
                <a:cs typeface="Calibri"/>
              </a:rPr>
              <a:t>.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4FCBE63-0C1B-4755-B03D-0A6740018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4" y="88306"/>
            <a:ext cx="1763356" cy="1493622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03327E83-6ECD-4EBB-BB45-9EAC2D189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030" y="128927"/>
            <a:ext cx="2282799" cy="1453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360501" cy="838200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Inventory and Ticket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525309"/>
            <a:ext cx="11353800" cy="5104091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2800" dirty="0"/>
              <a:t>All inventory is handled through Destiny Asset Manager as part of our Destiny Library Management Program. </a:t>
            </a:r>
            <a:endParaRPr lang="en-US" dirty="0"/>
          </a:p>
          <a:p>
            <a:pPr marL="913765" lvl="2" indent="-231140"/>
            <a:r>
              <a:rPr lang="en-US" sz="2400" dirty="0"/>
              <a:t>Easier for our media assistants as they are familiar with the program</a:t>
            </a:r>
            <a:endParaRPr lang="en-US" sz="2400" dirty="0">
              <a:cs typeface="Calibri"/>
            </a:endParaRPr>
          </a:p>
          <a:p>
            <a:pPr marL="913765" lvl="2" indent="-231140"/>
            <a:r>
              <a:rPr lang="en-US" sz="2400" dirty="0"/>
              <a:t>Previously used Spiceworks, but switched due to the slowness of Spiceworks</a:t>
            </a:r>
            <a:endParaRPr lang="en-US" sz="2400" dirty="0">
              <a:cs typeface="Calibri"/>
            </a:endParaRPr>
          </a:p>
          <a:p>
            <a:pPr marL="608965" lvl="1" indent="-231140"/>
            <a:endParaRPr lang="en-US" sz="2800">
              <a:cs typeface="Calibri"/>
            </a:endParaRPr>
          </a:p>
          <a:p>
            <a:pPr marL="608965" lvl="1" indent="-231140"/>
            <a:r>
              <a:rPr lang="en-US" sz="2800" dirty="0"/>
              <a:t>Help tickets for devices that need to come to us are also tracked through this system</a:t>
            </a:r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Setting Up Devices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3217" y="1086211"/>
            <a:ext cx="10360501" cy="2779072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dirty="0"/>
              <a:t>Inventory devices when unboxing (Seton inventory tags &amp; Destiny Resource Manager)</a:t>
            </a:r>
          </a:p>
          <a:p>
            <a:pPr marL="608965" lvl="1" indent="-231140"/>
            <a:r>
              <a:rPr lang="en-US" dirty="0"/>
              <a:t>Hard Drive duplicator to image physical drives and swap out drives in machines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Laptops go in bags and iPads go in cases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Students are full administrators on their devices. We do restrict some things via group policy.</a:t>
            </a:r>
            <a:endParaRPr lang="en-US" dirty="0">
              <a:cs typeface="Calibri"/>
            </a:endParaRPr>
          </a:p>
          <a:p>
            <a:pPr marL="608965" lvl="1" indent="-231140"/>
            <a:endParaRPr lang="en-US">
              <a:cs typeface="Calibri"/>
            </a:endParaRPr>
          </a:p>
          <a:p>
            <a:pPr marL="608965" lvl="1" indent="-231140"/>
            <a:endParaRPr lang="en-US">
              <a:cs typeface="Calibri"/>
            </a:endParaRPr>
          </a:p>
        </p:txBody>
      </p:sp>
      <p:pic>
        <p:nvPicPr>
          <p:cNvPr id="3" name="Picture 3" descr="A blue and yellow machine&#10;&#10;Description generated with high confidence">
            <a:extLst>
              <a:ext uri="{FF2B5EF4-FFF2-40B4-BE49-F238E27FC236}">
                <a16:creationId xmlns:a16="http://schemas.microsoft.com/office/drawing/2014/main" id="{8EF8BE8B-81AE-46FB-96F9-33D43F3D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031" y="3788235"/>
            <a:ext cx="3623003" cy="2887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0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360501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Deploying Devices</a:t>
            </a:r>
            <a:r>
              <a:rPr lang="en-US" sz="4800" dirty="0">
                <a:cs typeface="Calibri"/>
              </a:rPr>
              <a:t>, Grades 5-12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525309"/>
            <a:ext cx="11353800" cy="5104091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2800" dirty="0"/>
              <a:t>Freshmen receive machines before school starts at Freshman Orientation. </a:t>
            </a:r>
            <a:endParaRPr lang="en-US" dirty="0"/>
          </a:p>
          <a:p>
            <a:pPr marL="913765" lvl="2" indent="-231140"/>
            <a:r>
              <a:rPr lang="en-US" sz="2400" dirty="0"/>
              <a:t>Receive name label when entering cafeteria as their ticket to a device, then proceed to techs at tables who apply name label to device and check out to student. Students then sign-in to their devices while in café. </a:t>
            </a:r>
            <a:endParaRPr lang="en-US" sz="2400" dirty="0">
              <a:cs typeface="Calibri"/>
            </a:endParaRPr>
          </a:p>
          <a:p>
            <a:pPr marL="1218565" lvl="3" indent="-231140"/>
            <a:r>
              <a:rPr lang="en-US" sz="2400" dirty="0"/>
              <a:t>If they are not fully registered or owe money, they do not get a name label</a:t>
            </a:r>
            <a:r>
              <a:rPr lang="en-US" sz="2400" dirty="0">
                <a:cs typeface="Calibri"/>
              </a:rPr>
              <a:t> or a device that day unless they complete registration/pay their fee.</a:t>
            </a:r>
          </a:p>
          <a:p>
            <a:pPr marL="986790" lvl="3" indent="0">
              <a:buNone/>
            </a:pPr>
            <a:endParaRPr lang="en-US" sz="2400" dirty="0">
              <a:cs typeface="Calibri"/>
            </a:endParaRPr>
          </a:p>
          <a:p>
            <a:pPr marL="608965" lvl="1" indent="-231140"/>
            <a:r>
              <a:rPr lang="en-US" sz="2800" dirty="0"/>
              <a:t>5</a:t>
            </a:r>
            <a:r>
              <a:rPr lang="en-US" sz="2800" baseline="30000" dirty="0"/>
              <a:t>th</a:t>
            </a:r>
            <a:r>
              <a:rPr lang="en-US" sz="2800" dirty="0"/>
              <a:t> graders receive their devices on the first day of school.</a:t>
            </a:r>
            <a:endParaRPr lang="en-US" sz="2800" dirty="0">
              <a:cs typeface="Calibri"/>
            </a:endParaRPr>
          </a:p>
          <a:p>
            <a:pPr marL="913765" lvl="2" indent="-231140"/>
            <a:r>
              <a:rPr lang="en-US" sz="2400" dirty="0"/>
              <a:t>Technicians take a list of 5</a:t>
            </a:r>
            <a:r>
              <a:rPr lang="en-US" sz="2400" baseline="30000" dirty="0"/>
              <a:t>th</a:t>
            </a:r>
            <a:r>
              <a:rPr lang="en-US" sz="2400" dirty="0"/>
              <a:t> grade students who are fully registered and label and check out their device and then assign it to the building crate by class.</a:t>
            </a:r>
            <a:endParaRPr lang="en-US" sz="2400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360501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Deploying Devices</a:t>
            </a:r>
            <a:r>
              <a:rPr lang="en-US" sz="4800" dirty="0">
                <a:cs typeface="Calibri"/>
              </a:rPr>
              <a:t>, Grades K-4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525309"/>
            <a:ext cx="11353800" cy="4345956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2800" dirty="0"/>
              <a:t>1st-4th grade students receive their device from the previous year in their classroom on day 1. </a:t>
            </a:r>
            <a:endParaRPr lang="en-US" dirty="0"/>
          </a:p>
          <a:p>
            <a:pPr marL="913765" lvl="2" indent="-231140"/>
            <a:r>
              <a:rPr lang="en-US" sz="2400" dirty="0"/>
              <a:t>They are not issued a new charging cable, charging block, or case.</a:t>
            </a:r>
            <a:endParaRPr lang="en-US" sz="2400" dirty="0">
              <a:cs typeface="Calibri"/>
            </a:endParaRPr>
          </a:p>
          <a:p>
            <a:pPr marL="913765" lvl="2" indent="-231140"/>
            <a:endParaRPr lang="en-US" sz="2400">
              <a:cs typeface="Calibri"/>
            </a:endParaRPr>
          </a:p>
          <a:p>
            <a:pPr marL="608965" lvl="1" indent="-231140"/>
            <a:r>
              <a:rPr lang="en-US" dirty="0"/>
              <a:t>Kindergarten students get their iPads setup and checked out to them in our warehouse and then crated by building/teacher to receive on the first day of school. </a:t>
            </a:r>
            <a:endParaRPr lang="en-US" dirty="0">
              <a:cs typeface="Calibri"/>
            </a:endParaRPr>
          </a:p>
          <a:p>
            <a:pPr marL="913765" lvl="2" indent="-231140"/>
            <a:r>
              <a:rPr lang="en-US" dirty="0"/>
              <a:t>They are issued a new charging cable and charging block to use for the 5 years they will be using an Apple device</a:t>
            </a:r>
            <a:endParaRPr lang="en-US" dirty="0">
              <a:cs typeface="Calibri"/>
            </a:endParaRPr>
          </a:p>
          <a:p>
            <a:pPr marL="913765" lvl="2" indent="-231140"/>
            <a:endParaRPr lang="en-US">
              <a:cs typeface="Calibri"/>
            </a:endParaRPr>
          </a:p>
          <a:p>
            <a:pPr marL="608965" lvl="1" indent="-231140"/>
            <a:r>
              <a:rPr lang="en-US" dirty="0"/>
              <a:t>Preschool students use a classroom set of iPads that stay with the teacher</a:t>
            </a:r>
            <a:r>
              <a:rPr lang="en-US" dirty="0">
                <a:cs typeface="Calibri"/>
              </a:rPr>
              <a:t> in the classroom.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2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52400"/>
            <a:ext cx="10360501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Student Account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525309"/>
            <a:ext cx="11353800" cy="5207456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2800" dirty="0"/>
              <a:t>Parents register students online using </a:t>
            </a:r>
            <a:r>
              <a:rPr lang="en-US" sz="2800" dirty="0" err="1"/>
              <a:t>Powerschool</a:t>
            </a:r>
            <a:r>
              <a:rPr lang="en-US" sz="2800" dirty="0"/>
              <a:t> Parent Portal through </a:t>
            </a:r>
            <a:r>
              <a:rPr lang="en-US" sz="2800" dirty="0" err="1"/>
              <a:t>InfoSnap</a:t>
            </a:r>
          </a:p>
          <a:p>
            <a:pPr marL="608965" lvl="1" indent="-231140"/>
            <a:r>
              <a:rPr lang="en-US" sz="2800" dirty="0">
                <a:cs typeface="Calibri"/>
              </a:rPr>
              <a:t>Secretary/Guidance finalize registration and assign classes</a:t>
            </a:r>
          </a:p>
          <a:p>
            <a:pPr marL="608965" lvl="1" indent="-231140"/>
            <a:r>
              <a:rPr lang="en-US" sz="2800" dirty="0">
                <a:cs typeface="Calibri"/>
              </a:rPr>
              <a:t>Tools4Ever then assigns username and password for students</a:t>
            </a:r>
          </a:p>
          <a:p>
            <a:pPr marL="608965" lvl="1" indent="-231140"/>
            <a:r>
              <a:rPr lang="en-US" sz="2800" dirty="0">
                <a:cs typeface="Calibri"/>
              </a:rPr>
              <a:t>Tools4Ever then creates the Active Directory account and applies group membership based off of class information in </a:t>
            </a:r>
            <a:r>
              <a:rPr lang="en-US" sz="2800" dirty="0" err="1">
                <a:cs typeface="Calibri"/>
              </a:rPr>
              <a:t>Powerschool</a:t>
            </a:r>
          </a:p>
          <a:p>
            <a:pPr marL="913765" lvl="2" indent="-231140"/>
            <a:r>
              <a:rPr lang="en-US" sz="2400" dirty="0">
                <a:cs typeface="Calibri"/>
              </a:rPr>
              <a:t>Process is set to run every 24 hours</a:t>
            </a:r>
          </a:p>
          <a:p>
            <a:pPr marL="913765" lvl="2" indent="-231140"/>
            <a:r>
              <a:rPr lang="en-US" sz="2400" dirty="0">
                <a:cs typeface="Calibri"/>
              </a:rPr>
              <a:t>Office licensing is assigned based off of the groups they are put in</a:t>
            </a:r>
          </a:p>
          <a:p>
            <a:pPr marL="608965" lvl="1" indent="-231140"/>
            <a:r>
              <a:rPr lang="en-US" sz="2800" dirty="0">
                <a:cs typeface="Calibri"/>
              </a:rPr>
              <a:t>A report is ran on new students so we know who needs a device setup </a:t>
            </a:r>
          </a:p>
          <a:p>
            <a:pPr marL="608965" lvl="1" indent="-231140"/>
            <a:r>
              <a:rPr lang="en-US" sz="2800" dirty="0">
                <a:cs typeface="Calibri"/>
              </a:rPr>
              <a:t>After verifying there are no outstanding charges, a new device is created and sent to the media center to be handed out to the student.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8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34324" y="236"/>
            <a:ext cx="10360501" cy="80454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Taking the Devices Home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68084" y="804823"/>
            <a:ext cx="11549930" cy="60431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 fontScale="925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ENSC declares an eLearning Day for all weather-related cancellations, so all K-12 students must take devices home.</a:t>
            </a:r>
            <a:endParaRPr lang="en-US" sz="2800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6</a:t>
            </a:r>
            <a:r>
              <a:rPr lang="en-US" sz="2800" baseline="30000" dirty="0"/>
              <a:t>th</a:t>
            </a:r>
            <a:r>
              <a:rPr lang="en-US" sz="2800" dirty="0"/>
              <a:t>-12</a:t>
            </a:r>
            <a:r>
              <a:rPr lang="en-US" sz="2800" baseline="30000" dirty="0"/>
              <a:t>th</a:t>
            </a:r>
            <a:r>
              <a:rPr lang="en-US" sz="2800" dirty="0"/>
              <a:t> grade students take their devices home every night and keep their devices over the summer</a:t>
            </a:r>
            <a:r>
              <a:rPr lang="en-US" sz="2800" dirty="0">
                <a:cs typeface="Calibri"/>
              </a:rPr>
              <a:t>.</a:t>
            </a:r>
            <a:endParaRPr lang="en-US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5</a:t>
            </a:r>
            <a:r>
              <a:rPr lang="en-US" sz="2800" baseline="30000" dirty="0"/>
              <a:t>th</a:t>
            </a:r>
            <a:r>
              <a:rPr lang="en-US" sz="2800" dirty="0"/>
              <a:t> grade students use their devices in the classroom the first 2 weeks of school to learn device care and basic digital citizenship.  After two weeks they are allowed to take them home every night and then keep them over the summer</a:t>
            </a:r>
            <a:r>
              <a:rPr lang="en-US" sz="2800" dirty="0">
                <a:cs typeface="Calibri"/>
              </a:rPr>
              <a:t>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1st-4th grade students take their devices home the first day of school. Devices begin staying at school again with approximately 1 week of school left in the year. </a:t>
            </a:r>
            <a:endParaRPr lang="en-US" sz="2800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Kindergarten students use their devices in the classroom for the first month of school and then are allowed to take them home. Devices begin staying at school again with approximately 1 week of school</a:t>
            </a:r>
            <a:r>
              <a:rPr lang="en-US" sz="2800" dirty="0">
                <a:cs typeface="Calibri"/>
              </a:rPr>
              <a:t> left in the year. 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Preschool students' iPads stay in the classroom</a:t>
            </a:r>
            <a:r>
              <a:rPr lang="en-US" sz="2800" dirty="0">
                <a:cs typeface="Calibri"/>
              </a:rPr>
              <a:t>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If students owe money, their devices stay at school</a:t>
            </a:r>
            <a:r>
              <a:rPr lang="en-US" sz="2800" dirty="0">
                <a:cs typeface="Calibri"/>
              </a:rPr>
              <a:t>.</a:t>
            </a: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3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42009" y="449001"/>
            <a:ext cx="5561329" cy="1122366"/>
          </a:xfrm>
        </p:spPr>
        <p:txBody>
          <a:bodyPr/>
          <a:lstStyle/>
          <a:p>
            <a:r>
              <a:rPr lang="en-US" dirty="0"/>
              <a:t>District Snapshot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8882" y="1571367"/>
            <a:ext cx="10360501" cy="4462272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000" dirty="0"/>
              <a:t>PreK-12 public school corporation</a:t>
            </a:r>
          </a:p>
          <a:p>
            <a:pPr marL="285750" indent="-285750"/>
            <a:r>
              <a:rPr lang="en-US" sz="2000" dirty="0"/>
              <a:t>8 schools (5 elementary, 1 middle, 1 high, 1 alternative school)</a:t>
            </a:r>
          </a:p>
          <a:p>
            <a:pPr marL="285750" indent="-285750"/>
            <a:r>
              <a:rPr lang="en-US" sz="2000" dirty="0"/>
              <a:t>3,600 students</a:t>
            </a:r>
          </a:p>
          <a:p>
            <a:pPr marL="285750" indent="-285750"/>
            <a:r>
              <a:rPr lang="en-US" sz="2000" dirty="0"/>
              <a:t>47% economically disadvantaged</a:t>
            </a:r>
          </a:p>
          <a:p>
            <a:pPr marL="285750" indent="-285750"/>
            <a:r>
              <a:rPr lang="en-US" sz="2000" dirty="0"/>
              <a:t>3 Title I elementary schools</a:t>
            </a:r>
          </a:p>
          <a:p>
            <a:pPr marL="285750" indent="-285750"/>
            <a:r>
              <a:rPr lang="en-US" sz="2000" dirty="0"/>
              <a:t>18.5% special education</a:t>
            </a:r>
          </a:p>
          <a:p>
            <a:pPr marL="285750" indent="-285750"/>
            <a:r>
              <a:rPr lang="en-US" sz="2000" dirty="0"/>
              <a:t>Began a K-12 1:1 initiative in 2011</a:t>
            </a:r>
          </a:p>
          <a:p>
            <a:pPr marL="285750" indent="-285750"/>
            <a:r>
              <a:rPr lang="en-US" sz="2000" dirty="0"/>
              <a:t>Devices:</a:t>
            </a:r>
          </a:p>
          <a:p>
            <a:pPr marL="742950" lvl="1" indent="-285750"/>
            <a:r>
              <a:rPr lang="en-US" sz="2000" dirty="0"/>
              <a:t>Grades K-4:  iPads</a:t>
            </a:r>
          </a:p>
          <a:p>
            <a:pPr marL="742950" lvl="1" indent="-285750"/>
            <a:r>
              <a:rPr lang="en-US" sz="2000" dirty="0"/>
              <a:t>Grades 5-12: Lenovo Windows 10 Laptops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94514" y="62335"/>
            <a:ext cx="108092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East Noble School Corporation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15467-C253-4514-917A-BD37E77E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7" y="2936285"/>
            <a:ext cx="5082473" cy="3388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76200"/>
            <a:ext cx="9829800" cy="789671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Filtering Devices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066800"/>
            <a:ext cx="11125199" cy="57150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We use Fortinet’s </a:t>
            </a:r>
            <a:r>
              <a:rPr lang="en-US" sz="2800" dirty="0" err="1"/>
              <a:t>Forticlient</a:t>
            </a:r>
            <a:r>
              <a:rPr lang="en-US" sz="2800" dirty="0"/>
              <a:t> to filter windows-based devices. Staff and students are filtered the same at school as at home with this.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For iOS devices, we push a global proxy </a:t>
            </a:r>
            <a:r>
              <a:rPr lang="en-US" sz="2800" dirty="0" err="1"/>
              <a:t>pac</a:t>
            </a:r>
            <a:r>
              <a:rPr lang="en-US" sz="2800" dirty="0"/>
              <a:t> file to filter students</a:t>
            </a:r>
            <a:endParaRPr lang="en-US" sz="28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It was decided that they didn’t want the young students to have to type in their credentials to get online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YouTube is allowed via restricted mode</a:t>
            </a:r>
            <a:endParaRPr lang="en-US" sz="28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We do not block streaming media or games</a:t>
            </a:r>
            <a:r>
              <a:rPr lang="en-US" sz="2800" dirty="0">
                <a:cs typeface="Calibri"/>
              </a:rPr>
              <a:t>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Added Gaggle for e-mail and document scanning this February</a:t>
            </a:r>
          </a:p>
          <a:p>
            <a:pPr marL="1561359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/>
              </a:rPr>
              <a:t>Reports go directly to principals, counselors, and SRO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608965" lvl="1"/>
            <a:endParaRPr lang="en-US" sz="2200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0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76200"/>
            <a:ext cx="9829800" cy="789671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Filtering Devices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066800"/>
            <a:ext cx="11125199" cy="57150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Any requests from staff to know what a student is doing at a certain time must go through administration. 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Parents requesting limited access must contact an administrator or counselor for the building to put that request in. Then they notify tech to restrict the student and for how long. 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No-internet restriction (limits to educational sites only)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No-internet total-lockdown (limits internet and also restricts installing anything on their machine or using USB drives)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 e-mail restriction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 Skype restriction (this is Skype for Business that we provide)</a:t>
            </a: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608965" lvl="1"/>
            <a:endParaRPr lang="en-US" sz="2200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35624" y="85165"/>
            <a:ext cx="9829800" cy="78967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Questionable Content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-86753" y="944492"/>
            <a:ext cx="6953717" cy="57150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If there is believed to be inappropriate items on a device, teachers are to report the device immediately to administration. Administration then retrieves the device and depending on what was reported proceeds with investigation. 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If police need to be involved, admin just closes laptop and fills out investigation form and then contacts IT and SRO for laptop to be examined. 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If it is just school discipline, admin contacts IT to begin investigation on it. </a:t>
            </a: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608965" lvl="1"/>
            <a:endParaRPr lang="en-US" sz="2200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01224CF-FF96-4E49-BB99-EE8D3A767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96314"/>
              </p:ext>
            </p:extLst>
          </p:nvPr>
        </p:nvGraphicFramePr>
        <p:xfrm>
          <a:off x="7070258" y="235115"/>
          <a:ext cx="5118567" cy="662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Acrobat Document" r:id="rId4" imgW="5829300" imgH="7543564" progId="AcroExch.Document.DC">
                  <p:embed/>
                </p:oleObj>
              </mc:Choice>
              <mc:Fallback>
                <p:oleObj name="Acrobat Document" r:id="rId4" imgW="5829300" imgH="7543564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01224CF-FF96-4E49-BB99-EE8D3A767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0258" y="235115"/>
                        <a:ext cx="5118567" cy="6622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022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Printing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371600"/>
            <a:ext cx="10360501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Staff devices get a Papercut Printer installed based on their OU in Active Directory. They then release jobs at the printer to print. This eliminated a huge waste of paper</a:t>
            </a:r>
            <a:r>
              <a:rPr lang="en-US" sz="2800" dirty="0">
                <a:cs typeface="Calibri"/>
              </a:rPr>
              <a:t>.</a:t>
            </a:r>
          </a:p>
          <a:p>
            <a:pPr marL="1561359" lvl="2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Still some main office printers for secretaries to use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Students can e-mail staff things they need printed, or we have a few machines in our library at HS for students to print from</a:t>
            </a:r>
            <a:r>
              <a:rPr lang="en-US" sz="2800" dirty="0">
                <a:cs typeface="Calibri"/>
              </a:rPr>
              <a:t>.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Was a USB printer, but they broke it twice</a:t>
            </a:r>
            <a:endParaRPr lang="en-US" sz="22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No printing is setup for iOS devices</a:t>
            </a:r>
            <a:r>
              <a:rPr lang="en-US" sz="2500" dirty="0">
                <a:cs typeface="Calibri"/>
              </a:rPr>
              <a:t>.  Students submit work via </a:t>
            </a:r>
            <a:r>
              <a:rPr lang="en-US" sz="2500" dirty="0" err="1">
                <a:cs typeface="Calibri"/>
              </a:rPr>
              <a:t>SeeSaw</a:t>
            </a:r>
            <a:r>
              <a:rPr lang="en-US" sz="2500" dirty="0">
                <a:cs typeface="Calibri"/>
              </a:rPr>
              <a:t> or through email when needed.</a:t>
            </a: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76200"/>
            <a:ext cx="5867400" cy="789671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Managing iOS Devices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150812" y="865870"/>
            <a:ext cx="6096000" cy="5687329"/>
          </a:xfrm>
          <a:prstGeom prst="rect">
            <a:avLst/>
          </a:prstGeom>
        </p:spPr>
        <p:txBody>
          <a:bodyPr vert="horz" lIns="121899" tIns="60949" rIns="121899" bIns="60949" rtlCol="0" anchor="t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Started out using </a:t>
            </a:r>
            <a:r>
              <a:rPr lang="en-US" sz="2800" dirty="0" err="1"/>
              <a:t>Airwatch</a:t>
            </a:r>
            <a:r>
              <a:rPr lang="en-US" sz="2800" dirty="0"/>
              <a:t> and had multiple issues with it. Some were </a:t>
            </a:r>
            <a:r>
              <a:rPr lang="en-US" sz="2800" dirty="0" err="1"/>
              <a:t>Airwatch</a:t>
            </a:r>
            <a:r>
              <a:rPr lang="en-US" sz="2800" dirty="0"/>
              <a:t> and some were Apple</a:t>
            </a:r>
            <a:r>
              <a:rPr lang="en-US" sz="2800" dirty="0">
                <a:cs typeface="Calibri"/>
              </a:rPr>
              <a:t>.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Switched to JAMF last school year to manage devices, and so far, only minor issues.</a:t>
            </a:r>
            <a:endParaRPr lang="en-US" sz="28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When staff want an App deployed to student iPads, they must fill out an app request form. </a:t>
            </a:r>
            <a:endParaRPr lang="en-US" sz="28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Apps from one year carry over to the iPads the next year.</a:t>
            </a:r>
            <a:endParaRPr lang="en-US" sz="28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Deployed based on Active Directory group. (Building &amp; Grade)</a:t>
            </a:r>
            <a:endParaRPr lang="en-US" sz="2500" dirty="0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</p:txBody>
      </p:sp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CB764AF-F7F7-477B-A9DF-DCFFB70C4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47" y="152400"/>
            <a:ext cx="5260063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5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76200"/>
            <a:ext cx="9829800" cy="789671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Managing Windows  Devices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066800"/>
            <a:ext cx="11125199" cy="57150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Students are full admins on their devices, so if a program is needed they can just install it at that time.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They are responsible for keeping their device updated with Windows and Lenovo updates. </a:t>
            </a:r>
            <a:endParaRPr lang="en-US" sz="28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Some kids are better than others at this</a:t>
            </a:r>
            <a:r>
              <a:rPr lang="en-US" sz="2500" dirty="0">
                <a:cs typeface="Calibri"/>
              </a:rPr>
              <a:t>.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We do have restrictions available via group policies to limit this</a:t>
            </a:r>
            <a:r>
              <a:rPr lang="en-US" sz="2800" dirty="0">
                <a:cs typeface="Calibri"/>
              </a:rPr>
              <a:t>: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No-internet restriction (limits to educational sites only)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No-internet total-lockdown (limits internet and also restricts installing anything on their machine or using USB drives)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 e-mail restriction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No Skype restriction (this is Skype for Business that we provide)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608965" lvl="1"/>
            <a:endParaRPr lang="en-US" sz="2200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1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1" y="76200"/>
            <a:ext cx="10360501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Repair Process- Performance Issues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6CF56AD-3409-4DD8-8C4C-533856E8E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883322"/>
              </p:ext>
            </p:extLst>
          </p:nvPr>
        </p:nvGraphicFramePr>
        <p:xfrm>
          <a:off x="2918776" y="609600"/>
          <a:ext cx="6604635" cy="683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236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2" y="152400"/>
            <a:ext cx="7542450" cy="736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Repair Process-Physical Damage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65CB94A-9E96-429F-9F15-A76FE1DA0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24324"/>
              </p:ext>
            </p:extLst>
          </p:nvPr>
        </p:nvGraphicFramePr>
        <p:xfrm>
          <a:off x="-153988" y="990600"/>
          <a:ext cx="11049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678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76" y="147022"/>
            <a:ext cx="11277599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Handling Repairs that Require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8612" y="1313329"/>
            <a:ext cx="9599929" cy="2552592"/>
          </a:xfrm>
        </p:spPr>
        <p:txBody>
          <a:bodyPr>
            <a:normAutofit/>
          </a:bodyPr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9" name="Picture 8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86068299-BF47-4664-9F0A-F788DAE2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0" y="1079351"/>
            <a:ext cx="4158429" cy="3118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188C1-A94A-49AF-9865-95A53A156DBD}"/>
              </a:ext>
            </a:extLst>
          </p:cNvPr>
          <p:cNvSpPr txBox="1"/>
          <p:nvPr/>
        </p:nvSpPr>
        <p:spPr>
          <a:xfrm>
            <a:off x="4494212" y="1143000"/>
            <a:ext cx="685800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Machines come in and go onto the “Machines to be repaired” cart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sz="2800" dirty="0"/>
              <a:t>As soon as a technician is available, they begin work on the machines on the cart by either fixing them or ordering parts for them from Lenovo.</a:t>
            </a:r>
            <a:endParaRPr lang="en-US" sz="2800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2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76" y="147022"/>
            <a:ext cx="11277599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Handling </a:t>
            </a:r>
            <a:r>
              <a:rPr lang="en-US" sz="4800" dirty="0" err="1"/>
              <a:t>epairs</a:t>
            </a:r>
            <a:r>
              <a:rPr lang="en-US" sz="4800" dirty="0"/>
              <a:t> that require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8612" y="1313329"/>
            <a:ext cx="9599929" cy="4465320"/>
          </a:xfrm>
        </p:spPr>
        <p:txBody>
          <a:bodyPr>
            <a:normAutofit/>
          </a:bodyPr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5" name="Picture 4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05A491CA-8A5A-465A-A3CD-FF9696715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1272689"/>
            <a:ext cx="3409950" cy="454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77F0C-941F-4365-A58B-5B2B5A248CFC}"/>
              </a:ext>
            </a:extLst>
          </p:cNvPr>
          <p:cNvSpPr txBox="1"/>
          <p:nvPr/>
        </p:nvSpPr>
        <p:spPr>
          <a:xfrm>
            <a:off x="942450" y="1236233"/>
            <a:ext cx="68580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/>
              <a:t>3. Once a Lenovo claim has been filed, the claim ticket is printed and hung with the device on the shelf so parts can be distributed correctly.</a:t>
            </a:r>
          </a:p>
          <a:p>
            <a:endParaRPr lang="en-US" sz="2800"/>
          </a:p>
          <a:p>
            <a:r>
              <a:rPr lang="en-US" sz="2800"/>
              <a:t>4. Once all parts are in for a machine, technician repairs the machine and closes out the Destiny repair ticket for the machine</a:t>
            </a:r>
            <a:endParaRPr lang="en-US" sz="280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1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5212" y="-76200"/>
            <a:ext cx="10819129" cy="834832"/>
          </a:xfrm>
        </p:spPr>
        <p:txBody>
          <a:bodyPr>
            <a:noAutofit/>
          </a:bodyPr>
          <a:lstStyle/>
          <a:p>
            <a:r>
              <a:rPr lang="en-US" sz="4800"/>
              <a:t>Brief Background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8883" y="914400"/>
            <a:ext cx="10360501" cy="5943600"/>
          </a:xfrm>
        </p:spPr>
        <p:txBody>
          <a:bodyPr vert="horz" lIns="121899" tIns="60949" rIns="121899" bIns="60949" rtlCol="0" anchor="t">
            <a:normAutofit lnSpcReduction="10000"/>
          </a:bodyPr>
          <a:lstStyle/>
          <a:p>
            <a:pPr marL="304165" indent="-304165"/>
            <a:r>
              <a:rPr lang="en-US" dirty="0"/>
              <a:t>Discussion began Winter 2010</a:t>
            </a:r>
          </a:p>
          <a:p>
            <a:pPr marL="304165" indent="-304165"/>
            <a:r>
              <a:rPr lang="en-US" dirty="0"/>
              <a:t>Toured other 1:1 Schools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Began Network Upgrades and Wireless Installation January 2011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Held multiple public meetings to inform parents of what was happening (VERY IMPORTANT)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Replaced staff desktop devices with laptops in May 2011</a:t>
            </a:r>
            <a:endParaRPr lang="en-US">
              <a:cs typeface="Calibri"/>
            </a:endParaRPr>
          </a:p>
          <a:p>
            <a:pPr marL="304165" indent="-304165"/>
            <a:r>
              <a:rPr lang="en-US" dirty="0"/>
              <a:t>Piloted student deployment with staff's children June 2011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Deployed 5</a:t>
            </a:r>
            <a:r>
              <a:rPr lang="en-US" baseline="30000" dirty="0"/>
              <a:t>th</a:t>
            </a:r>
            <a:r>
              <a:rPr lang="en-US" dirty="0"/>
              <a:t>-12</a:t>
            </a:r>
            <a:r>
              <a:rPr lang="en-US" baseline="30000" dirty="0"/>
              <a:t>th</a:t>
            </a:r>
            <a:r>
              <a:rPr lang="en-US" dirty="0"/>
              <a:t> grade student machines first week of August 2011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K-4 students received devices on 1</a:t>
            </a:r>
            <a:r>
              <a:rPr lang="en-US" baseline="30000" dirty="0"/>
              <a:t>st</a:t>
            </a:r>
            <a:r>
              <a:rPr lang="en-US" dirty="0"/>
              <a:t> day of school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Hired Peer Coaches for staff training Summer 2011</a:t>
            </a:r>
            <a:endParaRPr lang="en-US" dirty="0">
              <a:cs typeface="Calibri"/>
            </a:endParaRPr>
          </a:p>
          <a:p>
            <a:pPr marL="304165" indent="-304165"/>
            <a:r>
              <a:rPr lang="en-US" dirty="0"/>
              <a:t>Switched K-1 students from iPods to iPads</a:t>
            </a:r>
            <a:r>
              <a:rPr lang="en-US" dirty="0">
                <a:cs typeface="Calibri"/>
              </a:rPr>
              <a:t> after two years</a:t>
            </a:r>
          </a:p>
          <a:p>
            <a:pPr marL="377825" lvl="1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212" y="152400"/>
            <a:ext cx="1751172" cy="1638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8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76" y="147022"/>
            <a:ext cx="11277599" cy="9144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Handling Repairs that Require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8612" y="1313329"/>
            <a:ext cx="9599929" cy="4465320"/>
          </a:xfrm>
        </p:spPr>
        <p:txBody>
          <a:bodyPr>
            <a:normAutofit/>
          </a:bodyPr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7" name="Picture 6" descr="A pair of red shoes&#10;&#10;Description generated with high confidence">
            <a:extLst>
              <a:ext uri="{FF2B5EF4-FFF2-40B4-BE49-F238E27FC236}">
                <a16:creationId xmlns:a16="http://schemas.microsoft.com/office/drawing/2014/main" id="{0BF85D39-5E85-40E8-A845-6F487CCF1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11" y="1181550"/>
            <a:ext cx="426720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0E8AA-B9DE-42A0-B0D7-B7B6D431B624}"/>
              </a:ext>
            </a:extLst>
          </p:cNvPr>
          <p:cNvSpPr txBox="1"/>
          <p:nvPr/>
        </p:nvSpPr>
        <p:spPr>
          <a:xfrm>
            <a:off x="1022614" y="1106848"/>
            <a:ext cx="685800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/>
              <a:t>5. When machines are repaired, they go back into their red bags to be taken back to the buildings in which they belong.</a:t>
            </a:r>
          </a:p>
          <a:p>
            <a:endParaRPr lang="en-US" sz="2800"/>
          </a:p>
          <a:p>
            <a:r>
              <a:rPr lang="en-US" sz="2800" dirty="0"/>
              <a:t>6. Once at the correct building, the media assistants work to get the machine back to the students. </a:t>
            </a:r>
            <a:endParaRPr lang="en-US" sz="2800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7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2412" y="22908"/>
            <a:ext cx="60171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Collecting Laptops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-77788" y="381000"/>
            <a:ext cx="5181600" cy="62484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8</a:t>
            </a:r>
            <a:r>
              <a:rPr lang="en-US" sz="2800" baseline="30000" dirty="0"/>
              <a:t>th</a:t>
            </a:r>
            <a:r>
              <a:rPr lang="en-US" sz="2800" dirty="0"/>
              <a:t> and 12</a:t>
            </a:r>
            <a:r>
              <a:rPr lang="en-US" sz="2800" baseline="30000" dirty="0"/>
              <a:t>th</a:t>
            </a:r>
            <a:r>
              <a:rPr lang="en-US" sz="2800" dirty="0"/>
              <a:t> grade students return their machines one day before the last student day</a:t>
            </a:r>
            <a:endParaRPr lang="en-US" dirty="0"/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We print off collection sheets from </a:t>
            </a:r>
            <a:r>
              <a:rPr lang="en-US" sz="2500" dirty="0" err="1"/>
              <a:t>Powerschool</a:t>
            </a:r>
            <a:r>
              <a:rPr lang="en-US" sz="2500" dirty="0"/>
              <a:t> with student and laptop info on them. </a:t>
            </a:r>
            <a:endParaRPr lang="en-US" sz="2500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8</a:t>
            </a:r>
            <a:r>
              <a:rPr lang="en-US" sz="2500" baseline="30000" dirty="0"/>
              <a:t>th</a:t>
            </a:r>
            <a:r>
              <a:rPr lang="en-US" sz="2500" dirty="0"/>
              <a:t> grade collection happens in the morning and 12</a:t>
            </a:r>
            <a:r>
              <a:rPr lang="en-US" sz="2500" baseline="30000" dirty="0"/>
              <a:t>th</a:t>
            </a:r>
            <a:r>
              <a:rPr lang="en-US" sz="2500" dirty="0"/>
              <a:t> in the afternoon</a:t>
            </a:r>
            <a:r>
              <a:rPr lang="en-US" sz="2500" dirty="0">
                <a:cs typeface="Calibri"/>
              </a:rPr>
              <a:t>.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Techs inspect devices and note damages or wrong devices</a:t>
            </a:r>
            <a:r>
              <a:rPr lang="en-US" sz="2500" dirty="0">
                <a:cs typeface="Calibri"/>
              </a:rPr>
              <a:t>.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500" dirty="0"/>
              <a:t>Students sign if there will be charges assessed on the device</a:t>
            </a:r>
            <a:r>
              <a:rPr lang="en-US" sz="2500" dirty="0">
                <a:cs typeface="Calibri"/>
              </a:rPr>
              <a:t>.</a:t>
            </a:r>
            <a:endParaRPr lang="en-US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E2B292-BAB9-425F-8464-69110FB6E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1273765"/>
            <a:ext cx="6696274" cy="4144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1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2412" y="22908"/>
            <a:ext cx="60171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Collecting iPads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-77788" y="381000"/>
            <a:ext cx="5181600" cy="62484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K-4 teachers collect their iPads in class and fill out their collection form, then place the iPads in a crate and then into a central secure location for storage over the summer</a:t>
            </a:r>
            <a:r>
              <a:rPr lang="en-US" sz="2800" dirty="0">
                <a:cs typeface="Calibri"/>
              </a:rPr>
              <a:t>.</a:t>
            </a:r>
            <a:endParaRPr lang="en-US" dirty="0"/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dirty="0"/>
              <a:t>Teachers are to report to the tech staff if they have damaged devices when they collect them</a:t>
            </a:r>
            <a:endParaRPr lang="en-US" dirty="0">
              <a:cs typeface="Calibri"/>
            </a:endParaRP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dirty="0"/>
              <a:t>We only collect the iPad and case; students keep the charging cable and block</a:t>
            </a:r>
            <a:r>
              <a:rPr lang="en-US" dirty="0">
                <a:cs typeface="Calibri"/>
              </a:rPr>
              <a:t>.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  <a:p>
            <a:pPr marL="608965" lvl="1"/>
            <a:endParaRPr lang="en-US">
              <a:cs typeface="Calibri"/>
            </a:endParaRPr>
          </a:p>
        </p:txBody>
      </p:sp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2B9EA9A-9B24-4948-A057-2D9BC021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1223963"/>
            <a:ext cx="4336452" cy="5611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1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Invoicing for Intentional or Negligent Damages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371600"/>
            <a:ext cx="10360501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Parents are contacted by building administrators letting them know cost of damages</a:t>
            </a:r>
            <a:r>
              <a:rPr lang="en-US" sz="2800" dirty="0">
                <a:cs typeface="Calibri"/>
              </a:rPr>
              <a:t>.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Once parents are contacted, we send invoice with instructions on payment</a:t>
            </a:r>
            <a:r>
              <a:rPr lang="en-US" sz="2800" dirty="0">
                <a:cs typeface="Calibri"/>
              </a:rPr>
              <a:t>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After 1 month, another invoice is sent out and letting them know it will be turned over to collections if not paid </a:t>
            </a:r>
            <a:endParaRPr lang="en-US" sz="2800" dirty="0">
              <a:cs typeface="Calibri"/>
            </a:endParaRPr>
          </a:p>
          <a:p>
            <a:pPr marL="951865" lvl="1" indent="-342900">
              <a:buChar char="•"/>
            </a:pPr>
            <a:r>
              <a:rPr lang="en-US" sz="2800" dirty="0"/>
              <a:t>After 2 weeks of not hearing back, a 3</a:t>
            </a:r>
            <a:r>
              <a:rPr lang="en-US" sz="2800" baseline="30000" dirty="0"/>
              <a:t>rd</a:t>
            </a:r>
            <a:r>
              <a:rPr lang="en-US" sz="2800" dirty="0"/>
              <a:t> invoice is sent letting them know that their charges will be turned over to collections.</a:t>
            </a:r>
          </a:p>
          <a:p>
            <a:pPr marL="951865" lvl="1" indent="-342900">
              <a:buChar char="•"/>
            </a:pPr>
            <a:r>
              <a:rPr lang="en-US" sz="2800" dirty="0">
                <a:cs typeface="Calibri"/>
              </a:rPr>
              <a:t>We wait another 2 weeks after this and then send to collections</a:t>
            </a:r>
            <a:endParaRPr lang="en-US" sz="2500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1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Withdrawn Students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371600"/>
            <a:ext cx="10360501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When a student leaves the district, they return their machine to the media center, or main office of their building.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Over the summer, withdrawing students return devices to the central office or high school office.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If students withdraw and do not return their device, we contact parents to let them know they must return it or they will be billed for it. 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Some parents claim they didn’t know they had to return it. </a:t>
            </a:r>
          </a:p>
          <a:p>
            <a:pPr marL="156083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If they are still in the area, we send our SRO to knock on their door and ask for it</a:t>
            </a:r>
          </a:p>
          <a:p>
            <a:pPr marL="156083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If still can’t get device back, we start the invoicing process</a:t>
            </a:r>
          </a:p>
          <a:p>
            <a:pPr marL="1560830" lvl="2" indent="-342900">
              <a:buChar char="•"/>
            </a:pPr>
            <a:r>
              <a:rPr lang="en-US" sz="2200" dirty="0">
                <a:cs typeface="Calibri"/>
              </a:rPr>
              <a:t>Testing pressing criminal charges for theft</a:t>
            </a:r>
          </a:p>
          <a:p>
            <a:pPr marL="608965" lvl="1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2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E-learning Days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371600"/>
            <a:ext cx="10360501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If school gets closed for weather or any other reason, we switch to an e-learning day. 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10% of students reported not having internet at home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High school teachers are required to have the days work posted on Canvas by 9:00 A.M.</a:t>
            </a:r>
          </a:p>
          <a:p>
            <a:pPr marL="1561359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Students have 1 day after an e-learning day to turn in homework from that day.</a:t>
            </a: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Middle school teachers are required to have the days work posted on Canvas by 9:00 A.M.</a:t>
            </a:r>
          </a:p>
          <a:p>
            <a:pPr marL="1561359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Students have 3 days after an e-learning day to turn in homework from that day.</a:t>
            </a:r>
            <a:endParaRPr lang="en-US" sz="25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Elementary teachers are required to have their work posted to Seesaw by 9:00 A.M.</a:t>
            </a:r>
          </a:p>
          <a:p>
            <a:pPr marL="1561359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Students have 3 days after an e-learning day to turn in homework from that day.</a:t>
            </a:r>
          </a:p>
          <a:p>
            <a:pPr marL="1218459" lvl="2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0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12" y="0"/>
            <a:ext cx="11277599" cy="1066800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Support for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7212" y="1447800"/>
            <a:ext cx="6170929" cy="5257800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dirty="0"/>
              <a:t>If not urgent, staff can email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2help@eastnoble.net</a:t>
            </a:r>
            <a:r>
              <a:rPr lang="en-US" dirty="0"/>
              <a:t> and we will get to them as soon as possible.</a:t>
            </a:r>
          </a:p>
          <a:p>
            <a:pPr marL="608965" lvl="1" indent="-231140"/>
            <a:r>
              <a:rPr lang="en-US" dirty="0"/>
              <a:t>If URGENT help is needed, staff can call 2help from their phones and it rings every technician desk in the corporation for help.</a:t>
            </a:r>
            <a:endParaRPr lang="en-US" dirty="0">
              <a:cs typeface="Calibri"/>
            </a:endParaRPr>
          </a:p>
          <a:p>
            <a:pPr marL="608965" lvl="1" indent="-231140"/>
            <a:r>
              <a:rPr lang="en-US" dirty="0"/>
              <a:t>If we need remote assistance to help with a problem, staff can go to 2help.eastnoble.net and we can then connect remotely to them and help troubleshoot issues.</a:t>
            </a:r>
            <a:endParaRPr lang="en-US" dirty="0">
              <a:cs typeface="Calibri"/>
            </a:endParaRPr>
          </a:p>
          <a:p>
            <a:pPr marL="304165" indent="-304165"/>
            <a:endParaRPr lang="en-US">
              <a:cs typeface="Calibri"/>
            </a:endParaRPr>
          </a:p>
        </p:txBody>
      </p:sp>
      <p:pic>
        <p:nvPicPr>
          <p:cNvPr id="5" name="Picture 4" descr="A picture containing text, newspaper, book&#10;&#10;Description generated with very high confidence">
            <a:extLst>
              <a:ext uri="{FF2B5EF4-FFF2-40B4-BE49-F238E27FC236}">
                <a16:creationId xmlns:a16="http://schemas.microsoft.com/office/drawing/2014/main" id="{9C28FDF0-3D9E-46DB-9D2F-73753CBBA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76200"/>
            <a:ext cx="4267200" cy="659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0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2908"/>
            <a:ext cx="10360501" cy="1223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Staff Devices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79412" y="1371600"/>
            <a:ext cx="10360501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Staff are offered an optional protection plan for $35 per device (1 time cost for life of the device) that they have with a $50 deductible should they need to use it. 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If damage happens while working in classroom with students, we repair device for no charge.</a:t>
            </a: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If damage happens offsite or negligently, staff are responsible for replacement costs to repair the device, or the $50 deductible if they had the protection plan. </a:t>
            </a:r>
            <a:endParaRPr lang="en-US" sz="2400" dirty="0">
              <a:cs typeface="Calibri"/>
            </a:endParaRPr>
          </a:p>
          <a:p>
            <a:pPr marL="1218459" lvl="2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96" y="237"/>
            <a:ext cx="10360501" cy="84989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Staff Professional Development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345428" y="748145"/>
            <a:ext cx="10360501" cy="5907074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On</a:t>
            </a:r>
            <a:r>
              <a:rPr lang="en-US" sz="2800" dirty="0">
                <a:cs typeface="Calibri"/>
              </a:rPr>
              <a:t> E-learning days, we offer 2 Pop-Up PD sessions that last 20-30 minutes for staff to tune in via Skype for Business on topics relating to current needs. </a:t>
            </a:r>
            <a:endParaRPr lang="en-US" dirty="0"/>
          </a:p>
          <a:p>
            <a:pPr marL="951865" lvl="1" indent="-342900">
              <a:buChar char="•"/>
            </a:pPr>
            <a:r>
              <a:rPr lang="en-US" sz="2800" dirty="0">
                <a:cs typeface="Calibri"/>
              </a:rPr>
              <a:t>Online Knight in Training courses are available 24/7 via Canvas for staff to take. </a:t>
            </a:r>
          </a:p>
          <a:p>
            <a:pPr marL="1561465" lvl="2" indent="-342900">
              <a:buFont typeface="Arial,Sans-Serif" panose="020B0604020202020204" pitchFamily="34" charset="0"/>
              <a:buChar char="•"/>
            </a:pPr>
            <a:r>
              <a:rPr lang="en-US" sz="2800" dirty="0">
                <a:cs typeface="Calibri"/>
              </a:rPr>
              <a:t>Over 70 different courses currently available</a:t>
            </a:r>
          </a:p>
          <a:p>
            <a:pPr marL="1561465" lvl="2" indent="-342900">
              <a:buFont typeface="Arial,Sans-Serif" panose="020B0604020202020204" pitchFamily="34" charset="0"/>
              <a:buChar char="•"/>
            </a:pPr>
            <a:r>
              <a:rPr lang="en-US" sz="2800" dirty="0">
                <a:cs typeface="Calibri"/>
              </a:rPr>
              <a:t>Prizes offered for completing modules throughout the year</a:t>
            </a:r>
            <a:endParaRPr lang="en-US">
              <a:cs typeface="Calibri"/>
            </a:endParaRPr>
          </a:p>
          <a:p>
            <a:pPr marL="951865" lvl="1" indent="-342900">
              <a:buChar char="•"/>
            </a:pPr>
            <a:r>
              <a:rPr lang="en-US" sz="2800" dirty="0">
                <a:cs typeface="Calibri"/>
              </a:rPr>
              <a:t>Technology coaches facilitate trainings within their buildings based on their building needs</a:t>
            </a:r>
          </a:p>
          <a:p>
            <a:pPr marL="951865" lvl="1" indent="-342900">
              <a:buChar char="•"/>
            </a:pPr>
            <a:r>
              <a:rPr lang="en-US" sz="2800" dirty="0" err="1">
                <a:cs typeface="Calibri"/>
              </a:rPr>
              <a:t>BrightBytes</a:t>
            </a:r>
            <a:r>
              <a:rPr lang="en-US" sz="2800" dirty="0">
                <a:cs typeface="Calibri"/>
              </a:rPr>
              <a:t> data is used to drive PD for the district</a:t>
            </a:r>
          </a:p>
          <a:p>
            <a:pPr marL="951865" lvl="1" indent="-342900">
              <a:buChar char="•"/>
            </a:pPr>
            <a:r>
              <a:rPr lang="en-US" sz="2800" dirty="0">
                <a:cs typeface="Calibri"/>
              </a:rPr>
              <a:t>Cyber Security training via MediaPro</a:t>
            </a:r>
          </a:p>
          <a:p>
            <a:pPr marL="951865" lvl="1" indent="-342900">
              <a:buChar char="•"/>
            </a:pPr>
            <a:r>
              <a:rPr lang="en-US" sz="2800" dirty="0">
                <a:cs typeface="Calibri"/>
              </a:rPr>
              <a:t>Offer summer trainings when new equipment is implemented</a:t>
            </a:r>
          </a:p>
          <a:p>
            <a:pPr marL="1561465" lvl="2" indent="-342900">
              <a:buChar char="•"/>
            </a:pPr>
            <a:r>
              <a:rPr lang="en-US" sz="2500" dirty="0">
                <a:cs typeface="Calibri"/>
              </a:rPr>
              <a:t>Staff Laptops, Interactive Panels, etc.</a:t>
            </a:r>
          </a:p>
          <a:p>
            <a:pPr marL="1561465" lvl="2" indent="-342900">
              <a:buChar char="•"/>
            </a:pPr>
            <a:endParaRPr lang="en-US" sz="2500" dirty="0">
              <a:cs typeface="Calibri"/>
            </a:endParaRPr>
          </a:p>
          <a:p>
            <a:pPr marL="1217930" lvl="2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9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9012" y="236"/>
            <a:ext cx="10360501" cy="7705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Misc</a:t>
            </a:r>
            <a:r>
              <a:rPr lang="en-US" sz="4800" dirty="0"/>
              <a:t> Other Things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3392636-F408-495C-B3B3-51FED6CE2BB9}"/>
              </a:ext>
            </a:extLst>
          </p:cNvPr>
          <p:cNvSpPr txBox="1">
            <a:spLocks/>
          </p:cNvSpPr>
          <p:nvPr/>
        </p:nvSpPr>
        <p:spPr>
          <a:xfrm>
            <a:off x="118947" y="770779"/>
            <a:ext cx="11922615" cy="5181600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8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Network Monitoring- </a:t>
            </a:r>
            <a:r>
              <a:rPr lang="en-US" sz="2800" dirty="0" err="1">
                <a:cs typeface="Calibri"/>
              </a:rPr>
              <a:t>WhatsUp</a:t>
            </a:r>
            <a:r>
              <a:rPr lang="en-US" sz="2800" dirty="0">
                <a:cs typeface="Calibri"/>
              </a:rPr>
              <a:t> </a:t>
            </a:r>
            <a:r>
              <a:rPr lang="en-US" dirty="0">
                <a:hlinkClick r:id="rId3"/>
              </a:rPr>
              <a:t>https://www.ipswitch.com/network-monitoring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File and E-mail backups- Backupify  </a:t>
            </a:r>
            <a:r>
              <a:rPr lang="en-US" dirty="0">
                <a:hlinkClick r:id="rId4"/>
              </a:rPr>
              <a:t>https://www.backupify.com/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Camera System- </a:t>
            </a:r>
            <a:r>
              <a:rPr lang="en-US" dirty="0" err="1"/>
              <a:t>Truvision</a:t>
            </a:r>
            <a:r>
              <a:rPr lang="en-US" dirty="0"/>
              <a:t> Navigator </a:t>
            </a:r>
            <a:r>
              <a:rPr lang="en-US" dirty="0">
                <a:hlinkClick r:id="rId5"/>
              </a:rPr>
              <a:t>https://www.interlogix.com/navigator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Copier Management- Papercut </a:t>
            </a:r>
            <a:r>
              <a:rPr lang="en-US" dirty="0">
                <a:hlinkClick r:id="rId6"/>
              </a:rPr>
              <a:t>https://www.papercut.com/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E-mail Archiving- </a:t>
            </a:r>
            <a:r>
              <a:rPr lang="en-US" dirty="0" err="1"/>
              <a:t>MimeCast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https://www.mimecast.com/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E-mail/File Scanning- Gaggle </a:t>
            </a:r>
            <a:r>
              <a:rPr lang="en-US" dirty="0">
                <a:hlinkClick r:id="rId8"/>
              </a:rPr>
              <a:t>https://www.gaggle.net/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SIS- </a:t>
            </a:r>
            <a:r>
              <a:rPr lang="en-US" dirty="0" err="1"/>
              <a:t>Powerschool</a:t>
            </a:r>
            <a:r>
              <a:rPr lang="en-US" dirty="0"/>
              <a:t> </a:t>
            </a:r>
            <a:r>
              <a:rPr lang="en-US" dirty="0">
                <a:hlinkClick r:id="rId9"/>
              </a:rPr>
              <a:t>https://www.powerschool.com/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Lunch Program- </a:t>
            </a:r>
            <a:r>
              <a:rPr lang="en-US" dirty="0" err="1"/>
              <a:t>MealMagic</a:t>
            </a:r>
            <a:r>
              <a:rPr lang="en-US" dirty="0"/>
              <a:t> </a:t>
            </a:r>
            <a:r>
              <a:rPr lang="en-US" dirty="0">
                <a:hlinkClick r:id="rId10"/>
              </a:rPr>
              <a:t>https://www.mealmagic.com/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/>
              <a:t>Phone System- Mitel </a:t>
            </a:r>
            <a:r>
              <a:rPr lang="en-US" dirty="0">
                <a:hlinkClick r:id="rId11"/>
              </a:rPr>
              <a:t>https://www.mitel.com/</a:t>
            </a:r>
            <a:endParaRPr lang="en-US" dirty="0"/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Transportation- </a:t>
            </a:r>
            <a:r>
              <a:rPr lang="en-US" dirty="0" err="1">
                <a:cs typeface="Calibri"/>
              </a:rPr>
              <a:t>Versatrans</a:t>
            </a:r>
            <a:r>
              <a:rPr lang="en-US" dirty="0">
                <a:cs typeface="Calibri"/>
              </a:rPr>
              <a:t> </a:t>
            </a:r>
            <a:r>
              <a:rPr lang="en-US" dirty="0">
                <a:cs typeface="Calibri"/>
                <a:hlinkClick r:id="rId12"/>
              </a:rPr>
              <a:t>https://www.tylertech.com/products/versatrans</a:t>
            </a:r>
            <a:endParaRPr lang="en-US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Financials- New World </a:t>
            </a:r>
            <a:r>
              <a:rPr lang="en-US" dirty="0">
                <a:solidFill>
                  <a:srgbClr val="FF0000"/>
                </a:solidFill>
                <a:cs typeface="Calibri"/>
                <a:hlinkClick r:id="rId13"/>
              </a:rPr>
              <a:t>https://www.tylertech.com/products/new-world-erp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951865" lvl="1" indent="-342900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951865" lvl="1" indent="-342900">
              <a:buChar char="•"/>
            </a:pPr>
            <a:endParaRPr lang="en-US" dirty="0">
              <a:cs typeface="Calibri"/>
            </a:endParaRPr>
          </a:p>
          <a:p>
            <a:pPr marL="1217930" lvl="2"/>
            <a:endParaRPr lang="en-US" dirty="0">
              <a:cs typeface="Calibri"/>
            </a:endParaRPr>
          </a:p>
          <a:p>
            <a:pPr marL="608965" lvl="1"/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0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5212" y="-76200"/>
            <a:ext cx="10819129" cy="834832"/>
          </a:xfrm>
        </p:spPr>
        <p:txBody>
          <a:bodyPr>
            <a:noAutofit/>
          </a:bodyPr>
          <a:lstStyle/>
          <a:p>
            <a:pPr algn="ctr"/>
            <a:r>
              <a:rPr lang="en-US" sz="4800"/>
              <a:t>Technology Staffing</a:t>
            </a:r>
          </a:p>
        </p:txBody>
      </p:sp>
      <p:pic>
        <p:nvPicPr>
          <p:cNvPr id="8" name="Picture 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3C61B5DD-62DF-43D2-A53F-4422E5057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31" y="685800"/>
            <a:ext cx="5970560" cy="5970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9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077" y="726761"/>
            <a:ext cx="9422236" cy="10604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Day to Day Operations of a 1:1 Deployment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6796" y="2018654"/>
            <a:ext cx="3757952" cy="1815882"/>
          </a:xfrm>
          <a:prstGeom prst="rect">
            <a:avLst/>
          </a:prstGeom>
          <a:solidFill>
            <a:srgbClr val="080F2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Josh Walters</a:t>
            </a:r>
          </a:p>
          <a:p>
            <a:pPr algn="ctr"/>
            <a:r>
              <a:rPr lang="en-US" sz="2800" b="1"/>
              <a:t>1:1 Manager</a:t>
            </a:r>
            <a:endParaRPr lang="en-US" sz="2800" b="1">
              <a:solidFill>
                <a:schemeClr val="bg2"/>
              </a:solidFill>
            </a:endParaRPr>
          </a:p>
          <a:p>
            <a:pPr algn="ctr"/>
            <a:r>
              <a:rPr lang="en-US" sz="2800" b="1">
                <a:hlinkClick r:id="rId3"/>
              </a:rPr>
              <a:t>jwalters@eastnoble.net</a:t>
            </a:r>
            <a:endParaRPr lang="en-US" sz="2800" b="1"/>
          </a:p>
          <a:p>
            <a:pPr algn="ctr"/>
            <a:r>
              <a:rPr lang="en-US" sz="2800" b="1"/>
              <a:t>@jwalters310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9B040-784B-4116-BF25-C134A0313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4114800"/>
            <a:ext cx="7431024" cy="1840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D6FEB-0288-48C9-8005-04E4E5EF1D68}"/>
              </a:ext>
            </a:extLst>
          </p:cNvPr>
          <p:cNvSpPr txBox="1"/>
          <p:nvPr/>
        </p:nvSpPr>
        <p:spPr>
          <a:xfrm>
            <a:off x="1664077" y="2056743"/>
            <a:ext cx="3366435" cy="1815882"/>
          </a:xfrm>
          <a:prstGeom prst="rect">
            <a:avLst/>
          </a:prstGeom>
          <a:solidFill>
            <a:srgbClr val="080F2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Joanna Cook</a:t>
            </a:r>
          </a:p>
          <a:p>
            <a:pPr algn="ctr"/>
            <a:r>
              <a:rPr lang="en-US" sz="2800" b="1"/>
              <a:t>Technology Director</a:t>
            </a:r>
          </a:p>
          <a:p>
            <a:pPr algn="ctr"/>
            <a:r>
              <a:rPr lang="en-US" sz="2800" b="1">
                <a:hlinkClick r:id="rId5"/>
              </a:rPr>
              <a:t>jcook@eastnoble.net</a:t>
            </a:r>
            <a:endParaRPr lang="en-US" sz="2800" b="1"/>
          </a:p>
          <a:p>
            <a:pPr algn="ctr"/>
            <a:r>
              <a:rPr lang="en-US" sz="2800" b="1"/>
              <a:t>@</a:t>
            </a:r>
            <a:r>
              <a:rPr lang="en-US" sz="2800" b="1" err="1"/>
              <a:t>enmediagirl</a:t>
            </a:r>
            <a:endParaRPr lang="en-US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3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5212" y="-76200"/>
            <a:ext cx="10819129" cy="834832"/>
          </a:xfrm>
        </p:spPr>
        <p:txBody>
          <a:bodyPr>
            <a:noAutofit/>
          </a:bodyPr>
          <a:lstStyle/>
          <a:p>
            <a:pPr algn="ctr"/>
            <a:r>
              <a:rPr lang="en-US" sz="4800"/>
              <a:t>Technology Staffing for Teacher PD</a:t>
            </a:r>
          </a:p>
        </p:txBody>
      </p:sp>
      <p:pic>
        <p:nvPicPr>
          <p:cNvPr id="2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7BFDC7B-AA3F-44E7-AB12-67B8822C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835" y="779210"/>
            <a:ext cx="5191803" cy="5208811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844B012E-1110-4A03-BAB6-CD9BB531B418}"/>
              </a:ext>
            </a:extLst>
          </p:cNvPr>
          <p:cNvSpPr txBox="1">
            <a:spLocks/>
          </p:cNvSpPr>
          <p:nvPr/>
        </p:nvSpPr>
        <p:spPr>
          <a:xfrm>
            <a:off x="-44362" y="6016927"/>
            <a:ext cx="12450461" cy="85330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PROVIDING </a:t>
            </a:r>
            <a:r>
              <a:rPr lang="en-US" sz="4800" dirty="0">
                <a:cs typeface="Calibri"/>
              </a:rPr>
              <a:t>ONGOING SUPPORT IS A NECESSITY!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1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What Devices Do We Provide?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1412" y="1676400"/>
            <a:ext cx="10360501" cy="50292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4000"/>
              <a:t>5-12 students use a Lenovo Yoga 11E running Windows 10. </a:t>
            </a:r>
          </a:p>
          <a:p>
            <a:pPr lvl="2"/>
            <a:r>
              <a:rPr lang="en-US" sz="3600"/>
              <a:t>Will always purchase a touch device</a:t>
            </a:r>
          </a:p>
          <a:p>
            <a:pPr lvl="1"/>
            <a:endParaRPr lang="en-US" sz="4000"/>
          </a:p>
          <a:p>
            <a:pPr lvl="1"/>
            <a:r>
              <a:rPr lang="en-US" sz="4000"/>
              <a:t>K-4 students use an iPad </a:t>
            </a:r>
          </a:p>
          <a:p>
            <a:pPr lvl="1"/>
            <a:endParaRPr lang="en-US" sz="4000"/>
          </a:p>
          <a:p>
            <a:pPr lvl="1"/>
            <a:r>
              <a:rPr lang="en-US" sz="4000"/>
              <a:t>Originally K-1 students started with iPods, but quickly realized they were too small to be used effectively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" name="Picture 3" descr="An open computer sitting on a table&#10;&#10;Description generated with very high confidence">
            <a:extLst>
              <a:ext uri="{FF2B5EF4-FFF2-40B4-BE49-F238E27FC236}">
                <a16:creationId xmlns:a16="http://schemas.microsoft.com/office/drawing/2014/main" id="{868E7234-1E70-4D5A-B50B-745113512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02" y="2183354"/>
            <a:ext cx="2153262" cy="1546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1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Backpacks &amp; Cases Provided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06" y="816069"/>
            <a:ext cx="10360501" cy="5029200"/>
          </a:xfrm>
        </p:spPr>
        <p:txBody>
          <a:bodyPr>
            <a:normAutofit/>
          </a:bodyPr>
          <a:lstStyle/>
          <a:p>
            <a:pPr lvl="1"/>
            <a:r>
              <a:rPr lang="en-US" sz="4000" dirty="0"/>
              <a:t>Laptop students receive </a:t>
            </a:r>
          </a:p>
          <a:p>
            <a:pPr marL="377886" lvl="1" indent="0">
              <a:buNone/>
            </a:pPr>
            <a:r>
              <a:rPr lang="en-US" sz="4000" dirty="0"/>
              <a:t>a Targus CVR600 laptop bag </a:t>
            </a:r>
          </a:p>
          <a:p>
            <a:pPr marL="377886" lvl="1" indent="0">
              <a:buNone/>
            </a:pPr>
            <a:r>
              <a:rPr lang="en-US" sz="4000" dirty="0"/>
              <a:t>(can use their own)</a:t>
            </a:r>
            <a:endParaRPr lang="en-US" sz="3600" dirty="0"/>
          </a:p>
          <a:p>
            <a:pPr lvl="1"/>
            <a:r>
              <a:rPr lang="en-US" sz="4000" dirty="0"/>
              <a:t>iPad students receive an HGD foam</a:t>
            </a:r>
          </a:p>
          <a:p>
            <a:pPr marL="377886" lvl="1" indent="0">
              <a:buNone/>
            </a:pPr>
            <a:r>
              <a:rPr lang="en-US" sz="4000" dirty="0"/>
              <a:t>handled case. Different color every year to distinguish device.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picture containing indoor, microwave, oven, green&#10;&#10;Description automatically generated">
            <a:extLst>
              <a:ext uri="{FF2B5EF4-FFF2-40B4-BE49-F238E27FC236}">
                <a16:creationId xmlns:a16="http://schemas.microsoft.com/office/drawing/2014/main" id="{F361A0C7-FF58-42A0-92CE-1B5EF5142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73" y="4073057"/>
            <a:ext cx="5141017" cy="2454660"/>
          </a:xfrm>
          <a:prstGeom prst="rect">
            <a:avLst/>
          </a:prstGeom>
        </p:spPr>
      </p:pic>
      <p:pic>
        <p:nvPicPr>
          <p:cNvPr id="8" name="Picture 7" descr="A picture containing bag, person, sitting&#10;&#10;Description automatically generated">
            <a:extLst>
              <a:ext uri="{FF2B5EF4-FFF2-40B4-BE49-F238E27FC236}">
                <a16:creationId xmlns:a16="http://schemas.microsoft.com/office/drawing/2014/main" id="{A78CEB51-792A-44F0-824E-4762A7473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05" y="839312"/>
            <a:ext cx="2178620" cy="2593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0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494DE-1120-4B94-A7F5-9C8EB08E2E9C}"/>
              </a:ext>
            </a:extLst>
          </p:cNvPr>
          <p:cNvSpPr txBox="1"/>
          <p:nvPr/>
        </p:nvSpPr>
        <p:spPr>
          <a:xfrm>
            <a:off x="2439240" y="119612"/>
            <a:ext cx="72985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How Do We Pay for Devices</a:t>
            </a:r>
            <a:r>
              <a:rPr lang="en-US" sz="4800" dirty="0">
                <a:cs typeface="Calibri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91DEA-1CEA-44A4-8895-6AC96D3C44EC}"/>
              </a:ext>
            </a:extLst>
          </p:cNvPr>
          <p:cNvSpPr txBox="1"/>
          <p:nvPr/>
        </p:nvSpPr>
        <p:spPr>
          <a:xfrm>
            <a:off x="1750157" y="1117032"/>
            <a:ext cx="9755462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In the first year,</a:t>
            </a:r>
            <a:r>
              <a:rPr lang="en-US" sz="2800" dirty="0">
                <a:cs typeface="Calibri"/>
              </a:rPr>
              <a:t> devices were purchased on 1 to 4 year leases  based on the grade level of the student getting the device.</a:t>
            </a:r>
          </a:p>
          <a:p>
            <a:pPr marL="1066165" lvl="1" indent="-457200">
              <a:buFont typeface="Arial"/>
              <a:buChar char="•"/>
            </a:pPr>
            <a:r>
              <a:rPr lang="en-US" sz="2800" dirty="0">
                <a:cs typeface="Calibri"/>
              </a:rPr>
              <a:t>The majority of the yearly costs came out of book rental.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cs typeface="Calibri"/>
              </a:rPr>
              <a:t>Worked our way out of leasing 5th and 9th grade machines for four years.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cs typeface="Calibri"/>
              </a:rPr>
              <a:t>Through careful budgeting, starting last year, all devices were purchased outright with no lease needed.  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cs typeface="Calibri"/>
              </a:rPr>
              <a:t>Book rental does not pay for the entire cost of the machine; the remaining balances are paid out of the General Fund/Instructional Materials.  </a:t>
            </a:r>
          </a:p>
        </p:txBody>
      </p:sp>
    </p:spTree>
    <p:extLst>
      <p:ext uri="{BB962C8B-B14F-4D97-AF65-F5344CB8AC3E}">
        <p14:creationId xmlns:p14="http://schemas.microsoft.com/office/powerpoint/2010/main" val="2348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3812" y="152400"/>
            <a:ext cx="10360501" cy="8429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Network Infrastructure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1412" y="995363"/>
            <a:ext cx="10360501" cy="5029200"/>
          </a:xfrm>
        </p:spPr>
        <p:txBody>
          <a:bodyPr vert="horz" lIns="121899" tIns="60949" rIns="121899" bIns="60949" rtlCol="0" anchor="t">
            <a:normAutofit/>
          </a:bodyPr>
          <a:lstStyle/>
          <a:p>
            <a:pPr marL="608965" lvl="1" indent="-231140"/>
            <a:r>
              <a:rPr lang="en-US" sz="4000" dirty="0"/>
              <a:t>Fortinet </a:t>
            </a:r>
            <a:r>
              <a:rPr lang="en-US" sz="4000" dirty="0" err="1"/>
              <a:t>Fortigate</a:t>
            </a:r>
            <a:r>
              <a:rPr lang="en-US" sz="4000" dirty="0"/>
              <a:t> Firewall</a:t>
            </a:r>
            <a:endParaRPr lang="en-US" dirty="0"/>
          </a:p>
          <a:p>
            <a:pPr marL="608965" lvl="1" indent="-231140"/>
            <a:r>
              <a:rPr lang="en-US" sz="4000" dirty="0"/>
              <a:t>Fortinet Switches</a:t>
            </a:r>
            <a:endParaRPr lang="en-US" sz="4000" dirty="0">
              <a:cs typeface="Calibri"/>
            </a:endParaRPr>
          </a:p>
          <a:p>
            <a:pPr marL="608965" lvl="1" indent="-231140"/>
            <a:r>
              <a:rPr lang="en-US" sz="4000" dirty="0"/>
              <a:t>Fortinet </a:t>
            </a:r>
            <a:r>
              <a:rPr lang="en-US" sz="4000" dirty="0" err="1"/>
              <a:t>FortiAp</a:t>
            </a:r>
            <a:r>
              <a:rPr lang="en-US" sz="4000" dirty="0"/>
              <a:t> 421E Access Points in every classroom now. Started out with Cisco, and 2 APs for every 3 classrooms.</a:t>
            </a:r>
            <a:endParaRPr lang="en-US" sz="4000" dirty="0">
              <a:cs typeface="Calibri"/>
            </a:endParaRPr>
          </a:p>
          <a:p>
            <a:pPr marL="913765" lvl="2" indent="-231140"/>
            <a:r>
              <a:rPr lang="en-US" sz="3600" dirty="0"/>
              <a:t>Coverage is great for all classrooms, adding some APs in hallways for some areas</a:t>
            </a:r>
            <a:endParaRPr lang="en-US" sz="3600" dirty="0">
              <a:cs typeface="Calibri"/>
            </a:endParaRPr>
          </a:p>
          <a:p>
            <a:pPr marL="608965" lvl="1" indent="-231140"/>
            <a:r>
              <a:rPr lang="en-US" sz="4000" dirty="0"/>
              <a:t>Bandwidth is now at 1.5gbs</a:t>
            </a:r>
            <a:r>
              <a:rPr lang="en-US" sz="4000" dirty="0">
                <a:cs typeface="Calibri"/>
              </a:rPr>
              <a:t>.</a:t>
            </a:r>
          </a:p>
          <a:p>
            <a:pPr marL="608965" lvl="1" indent="-231140"/>
            <a:endParaRPr lang="en-US">
              <a:cs typeface="Calibri"/>
            </a:endParaRPr>
          </a:p>
          <a:p>
            <a:pPr marL="608965" lvl="1" indent="-231140"/>
            <a:endParaRPr lang="en-US">
              <a:cs typeface="Calibri"/>
            </a:endParaRPr>
          </a:p>
        </p:txBody>
      </p:sp>
      <p:pic>
        <p:nvPicPr>
          <p:cNvPr id="3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E23E5368-CB9C-4DBC-8F79-093546E4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287" y="153590"/>
            <a:ext cx="1946671" cy="1876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5109d62227f52ad537a430b12c45be51&quot;,&quot;LanguageCode&quot;:&quot;en-US&quot;,&quot;SlideGuids&quot;:[&quot;4daba6e1-1fb6-47f4-858b-d1a8c044ceb2&quot;,&quot;01ee72ef-6859-49b3-8856-804bf369a0e6&quot;,&quot;6865ca50-35e2-46e1-b029-faa3f3e0a59b&quot;,&quot;b842ab34-dcd3-4fb4-8cb0-ef6a67342614&quot;,&quot;c566ec89-8a8a-4807-9d15-5f93c262747a&quot;,&quot;19c32d04-2f64-4473-8590-bb7f35ba061e&quot;,&quot;b36dbe99-a220-4f3d-9d7a-446fa48a5fd2&quot;,&quot;fd644d7b-e785-46ce-bde8-57e869eb0172&quot;,&quot;3cddf026-9b57-4c3e-ad24-38f2de6310e0&quot;,&quot;5096570c-d824-4c5e-a552-23b478d55d49&quot;,&quot;6469e6cc-c415-4e4f-bc5b-44e9d83595b7&quot;,&quot;c28516a8-d914-4c6d-bdac-00bf57715e0c&quot;,&quot;83006781-3bbe-47d5-9fd7-d0955dc4788f&quot;,&quot;1cf87407-b210-47f7-bfd3-c6895d1b95f7&quot;,&quot;f49f1c1d-dc67-4c48-89a9-1fa511e1e4a6&quot;,&quot;d9e6aecb-d871-4b95-bfdf-3fadfa97eb85&quot;,&quot;b75d131c-1378-4770-b4e5-893d6bbac6b2&quot;],&quot;TimeStamp&quot;:&quot;2018-09-27T09:41:06.7098437-04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566ec89-8a8a-4807-9d15-5f93c262747a&quot;,&quot;TimeStamp&quot;:&quot;2018-09-27T09:41:06.7078499-04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566ec89-8a8a-4807-9d15-5f93c262747a&quot;,&quot;TimeStamp&quot;:&quot;2018-09-27T09:41:06.7078499-04:00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566ec89-8a8a-4807-9d15-5f93c262747a&quot;,&quot;TimeStamp&quot;:&quot;2018-09-27T09:41:06.7078499-04:00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566ec89-8a8a-4807-9d15-5f93c262747a&quot;,&quot;TimeStamp&quot;:&quot;2018-09-27T09:41:06.7078499-04:00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566ec89-8a8a-4807-9d15-5f93c262747a&quot;,&quot;TimeStamp&quot;:&quot;2018-09-27T09:41:06.7078499-04:00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daba6e1-1fb6-47f4-858b-d1a8c044ceb2&quot;,&quot;TimeStamp&quot;:&quot;2018-09-27T09:41:06.6460138-04:00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9c32d04-2f64-4473-8590-bb7f35ba061e&quot;,&quot;TimeStamp&quot;:&quot;2018-09-27T09:41:06.7078499-04:00&quot;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9c32d04-2f64-4473-8590-bb7f35ba061e&quot;,&quot;TimeStamp&quot;:&quot;2018-09-27T09:41:06.7078499-04:00&quot;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36dbe99-a220-4f3d-9d7a-446fa48a5fd2&quot;,&quot;TimeStamp&quot;:&quot;2018-09-27T09:41:06.7078499-04:00&quot;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36dbe99-a220-4f3d-9d7a-446fa48a5fd2&quot;,&quot;TimeStamp&quot;:&quot;2018-09-27T09:41:06.7078499-04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1ee72ef-6859-49b3-8856-804bf369a0e6&quot;,&quot;TimeStamp&quot;:&quot;2018-09-27T09:41:06.7070203-04:00&quot;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36dbe99-a220-4f3d-9d7a-446fa48a5fd2&quot;,&quot;TimeStamp&quot;:&quot;2018-09-27T09:41:06.7078499-04:00&quot;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fd644d7b-e785-46ce-bde8-57e869eb0172&quot;,&quot;TimeStamp&quot;:&quot;2018-09-27T09:41:06.7078499-04:00&quot;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cddf026-9b57-4c3e-ad24-38f2de6310e0&quot;,&quot;TimeStamp&quot;:&quot;2018-09-27T09:41:06.7088464-04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865ca50-35e2-46e1-b029-faa3f3e0a59b&quot;,&quot;TimeStamp&quot;:&quot;2018-09-27T09:41:06.7070203-04:00&quot;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daba6e1-1fb6-47f4-858b-d1a8c044ceb2&quot;,&quot;TimeStamp&quot;:&quot;2018-09-27T09:41:06.6460138-04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865ca50-35e2-46e1-b029-faa3f3e0a59b&quot;,&quot;TimeStamp&quot;:&quot;2018-09-27T09:41:06.7070203-04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865ca50-35e2-46e1-b029-faa3f3e0a59b&quot;,&quot;TimeStamp&quot;:&quot;2018-09-27T09:41:06.7070203-04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842ab34-dcd3-4fb4-8cb0-ef6a67342614&quot;,&quot;TimeStamp&quot;:&quot;2018-09-27T09:41:06.7078499-04:00&quot;}"/>
</p:tagLst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90a12e-9621-4443-b2ec-12bf970403d6">
      <UserInfo>
        <DisplayName>Josh Walters</DisplayName>
        <AccountId>20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C887AE95DF214FB01A993C85C9CD86" ma:contentTypeVersion="1" ma:contentTypeDescription="Create a new document." ma:contentTypeScope="" ma:versionID="eade195abdc4fe29dd3cd6ccd12f5211">
  <xsd:schema xmlns:xsd="http://www.w3.org/2001/XMLSchema" xmlns:xs="http://www.w3.org/2001/XMLSchema" xmlns:p="http://schemas.microsoft.com/office/2006/metadata/properties" xmlns:ns3="2990a12e-9621-4443-b2ec-12bf970403d6" targetNamespace="http://schemas.microsoft.com/office/2006/metadata/properties" ma:root="true" ma:fieldsID="c362dd11ae8a8154e6a1e2b97fe3e68e" ns3:_="">
    <xsd:import namespace="2990a12e-9621-4443-b2ec-12bf970403d6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0a12e-9621-4443-b2ec-12bf970403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E9AC72-96F0-4F6A-A803-CD92C70114A3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2990a12e-9621-4443-b2ec-12bf970403d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A2F1B0-A887-42A7-8AF3-C722E22D3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90a12e-9621-4443-b2ec-12bf970403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AA99D3-0969-438B-89FE-36AB4E9775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2276</Words>
  <Application>Microsoft Office PowerPoint</Application>
  <PresentationFormat>Custom</PresentationFormat>
  <Paragraphs>291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Tech 16x9</vt:lpstr>
      <vt:lpstr>Day to Day Operations of a 1:1 Deployment</vt:lpstr>
      <vt:lpstr>District Snapshot</vt:lpstr>
      <vt:lpstr>Brief Background</vt:lpstr>
      <vt:lpstr>Technology Staffing</vt:lpstr>
      <vt:lpstr>Technology Staffing for Teacher PD</vt:lpstr>
      <vt:lpstr>What Devices Do We Provide?</vt:lpstr>
      <vt:lpstr>Backpacks &amp; Cases Provided</vt:lpstr>
      <vt:lpstr>PowerPoint Presentation</vt:lpstr>
      <vt:lpstr>Network Infrastructure</vt:lpstr>
      <vt:lpstr>Life of a Device</vt:lpstr>
      <vt:lpstr>Damage Protection</vt:lpstr>
      <vt:lpstr>Loaner Devices</vt:lpstr>
      <vt:lpstr>Google or Microsoft?  BOTH!</vt:lpstr>
      <vt:lpstr>Inventory and Ticket Tracking</vt:lpstr>
      <vt:lpstr>Setting Up Devices</vt:lpstr>
      <vt:lpstr>Deploying Devices, Grades 5-12</vt:lpstr>
      <vt:lpstr>Deploying Devices, Grades K-4</vt:lpstr>
      <vt:lpstr>Student Account Creation</vt:lpstr>
      <vt:lpstr>Taking the Devices Home</vt:lpstr>
      <vt:lpstr>Filtering Devices</vt:lpstr>
      <vt:lpstr>Filtering Devices</vt:lpstr>
      <vt:lpstr>Questionable Content</vt:lpstr>
      <vt:lpstr>Printing</vt:lpstr>
      <vt:lpstr>Managing iOS Devices</vt:lpstr>
      <vt:lpstr>Managing Windows  Devices</vt:lpstr>
      <vt:lpstr>Repair Process- Performance Issues</vt:lpstr>
      <vt:lpstr>Repair Process-Physical Damage</vt:lpstr>
      <vt:lpstr>Handling Repairs that Require Parts</vt:lpstr>
      <vt:lpstr>Handling epairs that require parts</vt:lpstr>
      <vt:lpstr>Handling Repairs that Require Parts</vt:lpstr>
      <vt:lpstr>Collecting Laptops</vt:lpstr>
      <vt:lpstr>Collecting iPads</vt:lpstr>
      <vt:lpstr>Invoicing for Intentional or Negligent Damages</vt:lpstr>
      <vt:lpstr>Withdrawn Students</vt:lpstr>
      <vt:lpstr>E-learning Days</vt:lpstr>
      <vt:lpstr>Support for Staff</vt:lpstr>
      <vt:lpstr>Staff Devices</vt:lpstr>
      <vt:lpstr>Staff Professional Development</vt:lpstr>
      <vt:lpstr>Misc Other Things</vt:lpstr>
      <vt:lpstr>Day to Day Operations of a 1:1 Deployment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to Day Operations of a 1:1 Deployment</dc:title>
  <dc:creator/>
  <cp:keywords/>
  <cp:revision>586</cp:revision>
  <dcterms:created xsi:type="dcterms:W3CDTF">2014-03-11T17:28:18Z</dcterms:created>
  <dcterms:modified xsi:type="dcterms:W3CDTF">2019-05-03T15:44:35Z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  <property fmtid="{D5CDD505-2E9C-101B-9397-08002B2CF9AE}" pid="3" name="ContentTypeId">
    <vt:lpwstr>0x010100BDC887AE95DF214FB01A993C85C9CD86</vt:lpwstr>
  </property>
</Properties>
</file>